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3891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747775"/>
          </p15:clr>
        </p15:guide>
        <p15:guide id="2" pos="13824">
          <p15:clr>
            <a:srgbClr val="747775"/>
          </p15:clr>
        </p15:guide>
      </p15:sldGuideLst>
    </p:ext>
    <p:ext uri="GoogleSlidesCustomDataVersion2">
      <go:slidesCustomData xmlns:go="http://customooxmlschemas.google.com/" r:id="rId7" roundtripDataSignature="AMtx7mj8lHh01cjVY/jSuK79B408n3TD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1496200" y="4765280"/>
            <a:ext cx="40899000" cy="13136700"/>
          </a:xfrm>
          <a:prstGeom prst="rect">
            <a:avLst/>
          </a:prstGeom>
          <a:noFill/>
          <a:ln>
            <a:noFill/>
          </a:ln>
        </p:spPr>
        <p:txBody>
          <a:bodyPr anchorCtr="0" anchor="b" bIns="487600" lIns="487600" spcFirstLastPara="1" rIns="487600" wrap="square" tIns="487600">
            <a:normAutofit/>
          </a:bodyPr>
          <a:lstStyle>
            <a:lvl1pPr lvl="0" algn="ctr">
              <a:lnSpc>
                <a:spcPct val="100000"/>
              </a:lnSpc>
              <a:spcBef>
                <a:spcPts val="0"/>
              </a:spcBef>
              <a:spcAft>
                <a:spcPts val="0"/>
              </a:spcAft>
              <a:buSzPts val="27733"/>
              <a:buNone/>
              <a:defRPr sz="27733"/>
            </a:lvl1pPr>
            <a:lvl2pPr lvl="1" algn="ctr">
              <a:lnSpc>
                <a:spcPct val="100000"/>
              </a:lnSpc>
              <a:spcBef>
                <a:spcPts val="0"/>
              </a:spcBef>
              <a:spcAft>
                <a:spcPts val="0"/>
              </a:spcAft>
              <a:buSzPts val="27733"/>
              <a:buNone/>
              <a:defRPr sz="27733"/>
            </a:lvl2pPr>
            <a:lvl3pPr lvl="2" algn="ctr">
              <a:lnSpc>
                <a:spcPct val="100000"/>
              </a:lnSpc>
              <a:spcBef>
                <a:spcPts val="0"/>
              </a:spcBef>
              <a:spcAft>
                <a:spcPts val="0"/>
              </a:spcAft>
              <a:buSzPts val="27733"/>
              <a:buNone/>
              <a:defRPr sz="27733"/>
            </a:lvl3pPr>
            <a:lvl4pPr lvl="3" algn="ctr">
              <a:lnSpc>
                <a:spcPct val="100000"/>
              </a:lnSpc>
              <a:spcBef>
                <a:spcPts val="0"/>
              </a:spcBef>
              <a:spcAft>
                <a:spcPts val="0"/>
              </a:spcAft>
              <a:buSzPts val="27733"/>
              <a:buNone/>
              <a:defRPr sz="27733"/>
            </a:lvl4pPr>
            <a:lvl5pPr lvl="4" algn="ctr">
              <a:lnSpc>
                <a:spcPct val="100000"/>
              </a:lnSpc>
              <a:spcBef>
                <a:spcPts val="0"/>
              </a:spcBef>
              <a:spcAft>
                <a:spcPts val="0"/>
              </a:spcAft>
              <a:buSzPts val="27733"/>
              <a:buNone/>
              <a:defRPr sz="27733"/>
            </a:lvl5pPr>
            <a:lvl6pPr lvl="5" algn="ctr">
              <a:lnSpc>
                <a:spcPct val="100000"/>
              </a:lnSpc>
              <a:spcBef>
                <a:spcPts val="0"/>
              </a:spcBef>
              <a:spcAft>
                <a:spcPts val="0"/>
              </a:spcAft>
              <a:buSzPts val="27733"/>
              <a:buNone/>
              <a:defRPr sz="27733"/>
            </a:lvl6pPr>
            <a:lvl7pPr lvl="6" algn="ctr">
              <a:lnSpc>
                <a:spcPct val="100000"/>
              </a:lnSpc>
              <a:spcBef>
                <a:spcPts val="0"/>
              </a:spcBef>
              <a:spcAft>
                <a:spcPts val="0"/>
              </a:spcAft>
              <a:buSzPts val="27733"/>
              <a:buNone/>
              <a:defRPr sz="27733"/>
            </a:lvl7pPr>
            <a:lvl8pPr lvl="7" algn="ctr">
              <a:lnSpc>
                <a:spcPct val="100000"/>
              </a:lnSpc>
              <a:spcBef>
                <a:spcPts val="0"/>
              </a:spcBef>
              <a:spcAft>
                <a:spcPts val="0"/>
              </a:spcAft>
              <a:buSzPts val="27733"/>
              <a:buNone/>
              <a:defRPr sz="27733"/>
            </a:lvl8pPr>
            <a:lvl9pPr lvl="8" algn="ctr">
              <a:lnSpc>
                <a:spcPct val="100000"/>
              </a:lnSpc>
              <a:spcBef>
                <a:spcPts val="0"/>
              </a:spcBef>
              <a:spcAft>
                <a:spcPts val="0"/>
              </a:spcAft>
              <a:buSzPts val="27733"/>
              <a:buNone/>
              <a:defRPr sz="27733"/>
            </a:lvl9pPr>
          </a:lstStyle>
          <a:p/>
        </p:txBody>
      </p:sp>
      <p:sp>
        <p:nvSpPr>
          <p:cNvPr id="11" name="Google Shape;11;p3"/>
          <p:cNvSpPr txBox="1"/>
          <p:nvPr>
            <p:ph idx="1" type="subTitle"/>
          </p:nvPr>
        </p:nvSpPr>
        <p:spPr>
          <a:xfrm>
            <a:off x="1496160" y="18138400"/>
            <a:ext cx="40899000" cy="5072700"/>
          </a:xfrm>
          <a:prstGeom prst="rect">
            <a:avLst/>
          </a:prstGeom>
          <a:noFill/>
          <a:ln>
            <a:noFill/>
          </a:ln>
        </p:spPr>
        <p:txBody>
          <a:bodyPr anchorCtr="0" anchor="t" bIns="487600" lIns="487600" spcFirstLastPara="1" rIns="487600" wrap="square" tIns="487600">
            <a:normAutofit/>
          </a:bodyPr>
          <a:lstStyle>
            <a:lvl1pPr lvl="0" algn="ctr">
              <a:lnSpc>
                <a:spcPct val="100000"/>
              </a:lnSpc>
              <a:spcBef>
                <a:spcPts val="0"/>
              </a:spcBef>
              <a:spcAft>
                <a:spcPts val="0"/>
              </a:spcAft>
              <a:buSzPts val="14933"/>
              <a:buNone/>
              <a:defRPr sz="14933"/>
            </a:lvl1pPr>
            <a:lvl2pPr lvl="1" algn="ctr">
              <a:lnSpc>
                <a:spcPct val="100000"/>
              </a:lnSpc>
              <a:spcBef>
                <a:spcPts val="0"/>
              </a:spcBef>
              <a:spcAft>
                <a:spcPts val="0"/>
              </a:spcAft>
              <a:buSzPts val="14933"/>
              <a:buNone/>
              <a:defRPr sz="14933"/>
            </a:lvl2pPr>
            <a:lvl3pPr lvl="2" algn="ctr">
              <a:lnSpc>
                <a:spcPct val="100000"/>
              </a:lnSpc>
              <a:spcBef>
                <a:spcPts val="0"/>
              </a:spcBef>
              <a:spcAft>
                <a:spcPts val="0"/>
              </a:spcAft>
              <a:buSzPts val="14933"/>
              <a:buNone/>
              <a:defRPr sz="14933"/>
            </a:lvl3pPr>
            <a:lvl4pPr lvl="3" algn="ctr">
              <a:lnSpc>
                <a:spcPct val="100000"/>
              </a:lnSpc>
              <a:spcBef>
                <a:spcPts val="0"/>
              </a:spcBef>
              <a:spcAft>
                <a:spcPts val="0"/>
              </a:spcAft>
              <a:buSzPts val="14933"/>
              <a:buNone/>
              <a:defRPr sz="14933"/>
            </a:lvl4pPr>
            <a:lvl5pPr lvl="4" algn="ctr">
              <a:lnSpc>
                <a:spcPct val="100000"/>
              </a:lnSpc>
              <a:spcBef>
                <a:spcPts val="0"/>
              </a:spcBef>
              <a:spcAft>
                <a:spcPts val="0"/>
              </a:spcAft>
              <a:buSzPts val="14933"/>
              <a:buNone/>
              <a:defRPr sz="14933"/>
            </a:lvl5pPr>
            <a:lvl6pPr lvl="5" algn="ctr">
              <a:lnSpc>
                <a:spcPct val="100000"/>
              </a:lnSpc>
              <a:spcBef>
                <a:spcPts val="0"/>
              </a:spcBef>
              <a:spcAft>
                <a:spcPts val="0"/>
              </a:spcAft>
              <a:buSzPts val="14933"/>
              <a:buNone/>
              <a:defRPr sz="14933"/>
            </a:lvl6pPr>
            <a:lvl7pPr lvl="6" algn="ctr">
              <a:lnSpc>
                <a:spcPct val="100000"/>
              </a:lnSpc>
              <a:spcBef>
                <a:spcPts val="0"/>
              </a:spcBef>
              <a:spcAft>
                <a:spcPts val="0"/>
              </a:spcAft>
              <a:buSzPts val="14933"/>
              <a:buNone/>
              <a:defRPr sz="14933"/>
            </a:lvl7pPr>
            <a:lvl8pPr lvl="7" algn="ctr">
              <a:lnSpc>
                <a:spcPct val="100000"/>
              </a:lnSpc>
              <a:spcBef>
                <a:spcPts val="0"/>
              </a:spcBef>
              <a:spcAft>
                <a:spcPts val="0"/>
              </a:spcAft>
              <a:buSzPts val="14933"/>
              <a:buNone/>
              <a:defRPr sz="14933"/>
            </a:lvl8pPr>
            <a:lvl9pPr lvl="8" algn="ctr">
              <a:lnSpc>
                <a:spcPct val="100000"/>
              </a:lnSpc>
              <a:spcBef>
                <a:spcPts val="0"/>
              </a:spcBef>
              <a:spcAft>
                <a:spcPts val="0"/>
              </a:spcAft>
              <a:buSzPts val="14933"/>
              <a:buNone/>
              <a:defRPr sz="14933"/>
            </a:lvl9pPr>
          </a:lstStyle>
          <a:p/>
        </p:txBody>
      </p:sp>
      <p:sp>
        <p:nvSpPr>
          <p:cNvPr id="12" name="Google Shape;12;p3"/>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2"/>
          <p:cNvSpPr txBox="1"/>
          <p:nvPr>
            <p:ph hasCustomPrompt="1" type="title"/>
          </p:nvPr>
        </p:nvSpPr>
        <p:spPr>
          <a:xfrm>
            <a:off x="1496160" y="7079200"/>
            <a:ext cx="40899000" cy="12566400"/>
          </a:xfrm>
          <a:prstGeom prst="rect">
            <a:avLst/>
          </a:prstGeom>
          <a:noFill/>
          <a:ln>
            <a:noFill/>
          </a:ln>
        </p:spPr>
        <p:txBody>
          <a:bodyPr anchorCtr="0" anchor="b" bIns="487600" lIns="487600" spcFirstLastPara="1" rIns="487600" wrap="square" tIns="487600">
            <a:normAutofit/>
          </a:bodyPr>
          <a:lstStyle>
            <a:lvl1pPr lvl="0" algn="ctr">
              <a:lnSpc>
                <a:spcPct val="100000"/>
              </a:lnSpc>
              <a:spcBef>
                <a:spcPts val="0"/>
              </a:spcBef>
              <a:spcAft>
                <a:spcPts val="0"/>
              </a:spcAft>
              <a:buSzPts val="64000"/>
              <a:buNone/>
              <a:defRPr sz="64000"/>
            </a:lvl1pPr>
            <a:lvl2pPr lvl="1" algn="ctr">
              <a:lnSpc>
                <a:spcPct val="100000"/>
              </a:lnSpc>
              <a:spcBef>
                <a:spcPts val="0"/>
              </a:spcBef>
              <a:spcAft>
                <a:spcPts val="0"/>
              </a:spcAft>
              <a:buSzPts val="64000"/>
              <a:buNone/>
              <a:defRPr sz="64000"/>
            </a:lvl2pPr>
            <a:lvl3pPr lvl="2" algn="ctr">
              <a:lnSpc>
                <a:spcPct val="100000"/>
              </a:lnSpc>
              <a:spcBef>
                <a:spcPts val="0"/>
              </a:spcBef>
              <a:spcAft>
                <a:spcPts val="0"/>
              </a:spcAft>
              <a:buSzPts val="64000"/>
              <a:buNone/>
              <a:defRPr sz="64000"/>
            </a:lvl3pPr>
            <a:lvl4pPr lvl="3" algn="ctr">
              <a:lnSpc>
                <a:spcPct val="100000"/>
              </a:lnSpc>
              <a:spcBef>
                <a:spcPts val="0"/>
              </a:spcBef>
              <a:spcAft>
                <a:spcPts val="0"/>
              </a:spcAft>
              <a:buSzPts val="64000"/>
              <a:buNone/>
              <a:defRPr sz="64000"/>
            </a:lvl4pPr>
            <a:lvl5pPr lvl="4" algn="ctr">
              <a:lnSpc>
                <a:spcPct val="100000"/>
              </a:lnSpc>
              <a:spcBef>
                <a:spcPts val="0"/>
              </a:spcBef>
              <a:spcAft>
                <a:spcPts val="0"/>
              </a:spcAft>
              <a:buSzPts val="64000"/>
              <a:buNone/>
              <a:defRPr sz="64000"/>
            </a:lvl5pPr>
            <a:lvl6pPr lvl="5" algn="ctr">
              <a:lnSpc>
                <a:spcPct val="100000"/>
              </a:lnSpc>
              <a:spcBef>
                <a:spcPts val="0"/>
              </a:spcBef>
              <a:spcAft>
                <a:spcPts val="0"/>
              </a:spcAft>
              <a:buSzPts val="64000"/>
              <a:buNone/>
              <a:defRPr sz="64000"/>
            </a:lvl6pPr>
            <a:lvl7pPr lvl="6" algn="ctr">
              <a:lnSpc>
                <a:spcPct val="100000"/>
              </a:lnSpc>
              <a:spcBef>
                <a:spcPts val="0"/>
              </a:spcBef>
              <a:spcAft>
                <a:spcPts val="0"/>
              </a:spcAft>
              <a:buSzPts val="64000"/>
              <a:buNone/>
              <a:defRPr sz="64000"/>
            </a:lvl7pPr>
            <a:lvl8pPr lvl="7" algn="ctr">
              <a:lnSpc>
                <a:spcPct val="100000"/>
              </a:lnSpc>
              <a:spcBef>
                <a:spcPts val="0"/>
              </a:spcBef>
              <a:spcAft>
                <a:spcPts val="0"/>
              </a:spcAft>
              <a:buSzPts val="64000"/>
              <a:buNone/>
              <a:defRPr sz="64000"/>
            </a:lvl8pPr>
            <a:lvl9pPr lvl="8" algn="ctr">
              <a:lnSpc>
                <a:spcPct val="100000"/>
              </a:lnSpc>
              <a:spcBef>
                <a:spcPts val="0"/>
              </a:spcBef>
              <a:spcAft>
                <a:spcPts val="0"/>
              </a:spcAft>
              <a:buSzPts val="64000"/>
              <a:buNone/>
              <a:defRPr sz="64000"/>
            </a:lvl9pPr>
          </a:lstStyle>
          <a:p>
            <a:r>
              <a:t>xx%</a:t>
            </a:r>
          </a:p>
        </p:txBody>
      </p:sp>
      <p:sp>
        <p:nvSpPr>
          <p:cNvPr id="46" name="Google Shape;46;p12"/>
          <p:cNvSpPr txBox="1"/>
          <p:nvPr>
            <p:ph idx="1" type="body"/>
          </p:nvPr>
        </p:nvSpPr>
        <p:spPr>
          <a:xfrm>
            <a:off x="1496160" y="20174240"/>
            <a:ext cx="40899000" cy="8325000"/>
          </a:xfrm>
          <a:prstGeom prst="rect">
            <a:avLst/>
          </a:prstGeom>
          <a:noFill/>
          <a:ln>
            <a:noFill/>
          </a:ln>
        </p:spPr>
        <p:txBody>
          <a:bodyPr anchorCtr="0" anchor="t" bIns="487600" lIns="487600" spcFirstLastPara="1" rIns="487600" wrap="square" tIns="487600">
            <a:normAutofit/>
          </a:bodyPr>
          <a:lstStyle>
            <a:lvl1pPr indent="-838200" lvl="0" marL="457200" algn="ctr">
              <a:lnSpc>
                <a:spcPct val="115000"/>
              </a:lnSpc>
              <a:spcBef>
                <a:spcPts val="0"/>
              </a:spcBef>
              <a:spcAft>
                <a:spcPts val="0"/>
              </a:spcAft>
              <a:buSzPts val="9600"/>
              <a:buChar char="●"/>
              <a:defRPr sz="9600"/>
            </a:lvl1pPr>
            <a:lvl2pPr indent="-702755" lvl="1" marL="914400" algn="ctr">
              <a:lnSpc>
                <a:spcPct val="115000"/>
              </a:lnSpc>
              <a:spcBef>
                <a:spcPts val="0"/>
              </a:spcBef>
              <a:spcAft>
                <a:spcPts val="0"/>
              </a:spcAft>
              <a:buSzPts val="7467"/>
              <a:buChar char="○"/>
              <a:defRPr sz="7466"/>
            </a:lvl2pPr>
            <a:lvl3pPr indent="-702755" lvl="2" marL="1371600" algn="ctr">
              <a:lnSpc>
                <a:spcPct val="115000"/>
              </a:lnSpc>
              <a:spcBef>
                <a:spcPts val="0"/>
              </a:spcBef>
              <a:spcAft>
                <a:spcPts val="0"/>
              </a:spcAft>
              <a:buSzPts val="7467"/>
              <a:buChar char="■"/>
              <a:defRPr sz="7466"/>
            </a:lvl3pPr>
            <a:lvl4pPr indent="-702755" lvl="3" marL="1828800" algn="ctr">
              <a:lnSpc>
                <a:spcPct val="115000"/>
              </a:lnSpc>
              <a:spcBef>
                <a:spcPts val="0"/>
              </a:spcBef>
              <a:spcAft>
                <a:spcPts val="0"/>
              </a:spcAft>
              <a:buSzPts val="7467"/>
              <a:buChar char="●"/>
              <a:defRPr sz="7466"/>
            </a:lvl4pPr>
            <a:lvl5pPr indent="-702755" lvl="4" marL="2286000" algn="ctr">
              <a:lnSpc>
                <a:spcPct val="115000"/>
              </a:lnSpc>
              <a:spcBef>
                <a:spcPts val="0"/>
              </a:spcBef>
              <a:spcAft>
                <a:spcPts val="0"/>
              </a:spcAft>
              <a:buSzPts val="7467"/>
              <a:buChar char="○"/>
              <a:defRPr sz="7466"/>
            </a:lvl5pPr>
            <a:lvl6pPr indent="-702754" lvl="5" marL="2743200" algn="ctr">
              <a:lnSpc>
                <a:spcPct val="115000"/>
              </a:lnSpc>
              <a:spcBef>
                <a:spcPts val="0"/>
              </a:spcBef>
              <a:spcAft>
                <a:spcPts val="0"/>
              </a:spcAft>
              <a:buSzPts val="7467"/>
              <a:buChar char="■"/>
              <a:defRPr sz="7466"/>
            </a:lvl6pPr>
            <a:lvl7pPr indent="-702754" lvl="6" marL="3200400" algn="ctr">
              <a:lnSpc>
                <a:spcPct val="115000"/>
              </a:lnSpc>
              <a:spcBef>
                <a:spcPts val="0"/>
              </a:spcBef>
              <a:spcAft>
                <a:spcPts val="0"/>
              </a:spcAft>
              <a:buSzPts val="7467"/>
              <a:buChar char="●"/>
              <a:defRPr sz="7466"/>
            </a:lvl7pPr>
            <a:lvl8pPr indent="-702754" lvl="7" marL="3657600" algn="ctr">
              <a:lnSpc>
                <a:spcPct val="115000"/>
              </a:lnSpc>
              <a:spcBef>
                <a:spcPts val="0"/>
              </a:spcBef>
              <a:spcAft>
                <a:spcPts val="0"/>
              </a:spcAft>
              <a:buSzPts val="7467"/>
              <a:buChar char="○"/>
              <a:defRPr sz="7466"/>
            </a:lvl8pPr>
            <a:lvl9pPr indent="-702754" lvl="8" marL="4114800" algn="ctr">
              <a:lnSpc>
                <a:spcPct val="115000"/>
              </a:lnSpc>
              <a:spcBef>
                <a:spcPts val="0"/>
              </a:spcBef>
              <a:spcAft>
                <a:spcPts val="0"/>
              </a:spcAft>
              <a:buSzPts val="7467"/>
              <a:buChar char="■"/>
              <a:defRPr sz="7466"/>
            </a:lvl9pPr>
          </a:lstStyle>
          <a:p/>
        </p:txBody>
      </p:sp>
      <p:sp>
        <p:nvSpPr>
          <p:cNvPr id="47" name="Google Shape;47;p12"/>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3"/>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4"/>
          <p:cNvSpPr txBox="1"/>
          <p:nvPr>
            <p:ph type="title"/>
          </p:nvPr>
        </p:nvSpPr>
        <p:spPr>
          <a:xfrm>
            <a:off x="1496160" y="13765440"/>
            <a:ext cx="40899000" cy="5387400"/>
          </a:xfrm>
          <a:prstGeom prst="rect">
            <a:avLst/>
          </a:prstGeom>
          <a:noFill/>
          <a:ln>
            <a:noFill/>
          </a:ln>
        </p:spPr>
        <p:txBody>
          <a:bodyPr anchorCtr="0" anchor="ctr" bIns="487600" lIns="487600" spcFirstLastPara="1" rIns="487600" wrap="square" tIns="487600">
            <a:normAutofit/>
          </a:bodyPr>
          <a:lstStyle>
            <a:lvl1pPr lvl="0" algn="ctr">
              <a:lnSpc>
                <a:spcPct val="100000"/>
              </a:lnSpc>
              <a:spcBef>
                <a:spcPts val="0"/>
              </a:spcBef>
              <a:spcAft>
                <a:spcPts val="0"/>
              </a:spcAft>
              <a:buSzPts val="19200"/>
              <a:buNone/>
              <a:defRPr sz="19200"/>
            </a:lvl1pPr>
            <a:lvl2pPr lvl="1" algn="ctr">
              <a:lnSpc>
                <a:spcPct val="100000"/>
              </a:lnSpc>
              <a:spcBef>
                <a:spcPts val="0"/>
              </a:spcBef>
              <a:spcAft>
                <a:spcPts val="0"/>
              </a:spcAft>
              <a:buSzPts val="19200"/>
              <a:buNone/>
              <a:defRPr sz="19200"/>
            </a:lvl2pPr>
            <a:lvl3pPr lvl="2" algn="ctr">
              <a:lnSpc>
                <a:spcPct val="100000"/>
              </a:lnSpc>
              <a:spcBef>
                <a:spcPts val="0"/>
              </a:spcBef>
              <a:spcAft>
                <a:spcPts val="0"/>
              </a:spcAft>
              <a:buSzPts val="19200"/>
              <a:buNone/>
              <a:defRPr sz="19200"/>
            </a:lvl3pPr>
            <a:lvl4pPr lvl="3" algn="ctr">
              <a:lnSpc>
                <a:spcPct val="100000"/>
              </a:lnSpc>
              <a:spcBef>
                <a:spcPts val="0"/>
              </a:spcBef>
              <a:spcAft>
                <a:spcPts val="0"/>
              </a:spcAft>
              <a:buSzPts val="19200"/>
              <a:buNone/>
              <a:defRPr sz="19200"/>
            </a:lvl4pPr>
            <a:lvl5pPr lvl="4" algn="ctr">
              <a:lnSpc>
                <a:spcPct val="100000"/>
              </a:lnSpc>
              <a:spcBef>
                <a:spcPts val="0"/>
              </a:spcBef>
              <a:spcAft>
                <a:spcPts val="0"/>
              </a:spcAft>
              <a:buSzPts val="19200"/>
              <a:buNone/>
              <a:defRPr sz="19200"/>
            </a:lvl5pPr>
            <a:lvl6pPr lvl="5" algn="ctr">
              <a:lnSpc>
                <a:spcPct val="100000"/>
              </a:lnSpc>
              <a:spcBef>
                <a:spcPts val="0"/>
              </a:spcBef>
              <a:spcAft>
                <a:spcPts val="0"/>
              </a:spcAft>
              <a:buSzPts val="19200"/>
              <a:buNone/>
              <a:defRPr sz="19200"/>
            </a:lvl6pPr>
            <a:lvl7pPr lvl="6" algn="ctr">
              <a:lnSpc>
                <a:spcPct val="100000"/>
              </a:lnSpc>
              <a:spcBef>
                <a:spcPts val="0"/>
              </a:spcBef>
              <a:spcAft>
                <a:spcPts val="0"/>
              </a:spcAft>
              <a:buSzPts val="19200"/>
              <a:buNone/>
              <a:defRPr sz="19200"/>
            </a:lvl7pPr>
            <a:lvl8pPr lvl="7" algn="ctr">
              <a:lnSpc>
                <a:spcPct val="100000"/>
              </a:lnSpc>
              <a:spcBef>
                <a:spcPts val="0"/>
              </a:spcBef>
              <a:spcAft>
                <a:spcPts val="0"/>
              </a:spcAft>
              <a:buSzPts val="19200"/>
              <a:buNone/>
              <a:defRPr sz="19200"/>
            </a:lvl8pPr>
            <a:lvl9pPr lvl="8" algn="ctr">
              <a:lnSpc>
                <a:spcPct val="100000"/>
              </a:lnSpc>
              <a:spcBef>
                <a:spcPts val="0"/>
              </a:spcBef>
              <a:spcAft>
                <a:spcPts val="0"/>
              </a:spcAft>
              <a:buSzPts val="19200"/>
              <a:buNone/>
              <a:defRPr sz="19200"/>
            </a:lvl9pPr>
          </a:lstStyle>
          <a:p/>
        </p:txBody>
      </p:sp>
      <p:sp>
        <p:nvSpPr>
          <p:cNvPr id="15" name="Google Shape;15;p4"/>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5"/>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rmAutofit/>
          </a:bodyPr>
          <a:lstStyle>
            <a:lvl1pPr lvl="0" algn="l">
              <a:lnSpc>
                <a:spcPct val="100000"/>
              </a:lnSpc>
              <a:spcBef>
                <a:spcPts val="0"/>
              </a:spcBef>
              <a:spcAft>
                <a:spcPts val="0"/>
              </a:spcAft>
              <a:buSzPts val="14933"/>
              <a:buNone/>
              <a:defRPr sz="14933"/>
            </a:lvl1pPr>
            <a:lvl2pPr lvl="1" algn="l">
              <a:lnSpc>
                <a:spcPct val="100000"/>
              </a:lnSpc>
              <a:spcBef>
                <a:spcPts val="0"/>
              </a:spcBef>
              <a:spcAft>
                <a:spcPts val="0"/>
              </a:spcAft>
              <a:buSzPts val="14933"/>
              <a:buNone/>
              <a:defRPr sz="14933"/>
            </a:lvl2pPr>
            <a:lvl3pPr lvl="2" algn="l">
              <a:lnSpc>
                <a:spcPct val="100000"/>
              </a:lnSpc>
              <a:spcBef>
                <a:spcPts val="0"/>
              </a:spcBef>
              <a:spcAft>
                <a:spcPts val="0"/>
              </a:spcAft>
              <a:buSzPts val="14933"/>
              <a:buNone/>
              <a:defRPr sz="14933"/>
            </a:lvl3pPr>
            <a:lvl4pPr lvl="3" algn="l">
              <a:lnSpc>
                <a:spcPct val="100000"/>
              </a:lnSpc>
              <a:spcBef>
                <a:spcPts val="0"/>
              </a:spcBef>
              <a:spcAft>
                <a:spcPts val="0"/>
              </a:spcAft>
              <a:buSzPts val="14933"/>
              <a:buNone/>
              <a:defRPr sz="14933"/>
            </a:lvl4pPr>
            <a:lvl5pPr lvl="4" algn="l">
              <a:lnSpc>
                <a:spcPct val="100000"/>
              </a:lnSpc>
              <a:spcBef>
                <a:spcPts val="0"/>
              </a:spcBef>
              <a:spcAft>
                <a:spcPts val="0"/>
              </a:spcAft>
              <a:buSzPts val="14933"/>
              <a:buNone/>
              <a:defRPr sz="14933"/>
            </a:lvl5pPr>
            <a:lvl6pPr lvl="5" algn="l">
              <a:lnSpc>
                <a:spcPct val="100000"/>
              </a:lnSpc>
              <a:spcBef>
                <a:spcPts val="0"/>
              </a:spcBef>
              <a:spcAft>
                <a:spcPts val="0"/>
              </a:spcAft>
              <a:buSzPts val="14933"/>
              <a:buNone/>
              <a:defRPr sz="14933"/>
            </a:lvl6pPr>
            <a:lvl7pPr lvl="6" algn="l">
              <a:lnSpc>
                <a:spcPct val="100000"/>
              </a:lnSpc>
              <a:spcBef>
                <a:spcPts val="0"/>
              </a:spcBef>
              <a:spcAft>
                <a:spcPts val="0"/>
              </a:spcAft>
              <a:buSzPts val="14933"/>
              <a:buNone/>
              <a:defRPr sz="14933"/>
            </a:lvl7pPr>
            <a:lvl8pPr lvl="7" algn="l">
              <a:lnSpc>
                <a:spcPct val="100000"/>
              </a:lnSpc>
              <a:spcBef>
                <a:spcPts val="0"/>
              </a:spcBef>
              <a:spcAft>
                <a:spcPts val="0"/>
              </a:spcAft>
              <a:buSzPts val="14933"/>
              <a:buNone/>
              <a:defRPr sz="14933"/>
            </a:lvl8pPr>
            <a:lvl9pPr lvl="8" algn="l">
              <a:lnSpc>
                <a:spcPct val="100000"/>
              </a:lnSpc>
              <a:spcBef>
                <a:spcPts val="0"/>
              </a:spcBef>
              <a:spcAft>
                <a:spcPts val="0"/>
              </a:spcAft>
              <a:buSzPts val="14933"/>
              <a:buNone/>
              <a:defRPr sz="14933"/>
            </a:lvl9pPr>
          </a:lstStyle>
          <a:p/>
        </p:txBody>
      </p:sp>
      <p:sp>
        <p:nvSpPr>
          <p:cNvPr id="18" name="Google Shape;18;p5"/>
          <p:cNvSpPr txBox="1"/>
          <p:nvPr>
            <p:ph idx="1" type="body"/>
          </p:nvPr>
        </p:nvSpPr>
        <p:spPr>
          <a:xfrm>
            <a:off x="1496160" y="7375840"/>
            <a:ext cx="40899000" cy="21864900"/>
          </a:xfrm>
          <a:prstGeom prst="rect">
            <a:avLst/>
          </a:prstGeom>
          <a:noFill/>
          <a:ln>
            <a:noFill/>
          </a:ln>
        </p:spPr>
        <p:txBody>
          <a:bodyPr anchorCtr="0" anchor="t" bIns="487600" lIns="487600" spcFirstLastPara="1" rIns="487600" wrap="square" tIns="487600">
            <a:normAutofit/>
          </a:bodyPr>
          <a:lstStyle>
            <a:lvl1pPr indent="-838200" lvl="0" marL="457200" algn="l">
              <a:lnSpc>
                <a:spcPct val="115000"/>
              </a:lnSpc>
              <a:spcBef>
                <a:spcPts val="0"/>
              </a:spcBef>
              <a:spcAft>
                <a:spcPts val="0"/>
              </a:spcAft>
              <a:buSzPts val="9600"/>
              <a:buChar char="●"/>
              <a:defRPr sz="9600"/>
            </a:lvl1pPr>
            <a:lvl2pPr indent="-702755" lvl="1" marL="914400" algn="l">
              <a:lnSpc>
                <a:spcPct val="115000"/>
              </a:lnSpc>
              <a:spcBef>
                <a:spcPts val="0"/>
              </a:spcBef>
              <a:spcAft>
                <a:spcPts val="0"/>
              </a:spcAft>
              <a:buSzPts val="7467"/>
              <a:buChar char="○"/>
              <a:defRPr sz="7466"/>
            </a:lvl2pPr>
            <a:lvl3pPr indent="-702755" lvl="2" marL="1371600" algn="l">
              <a:lnSpc>
                <a:spcPct val="115000"/>
              </a:lnSpc>
              <a:spcBef>
                <a:spcPts val="0"/>
              </a:spcBef>
              <a:spcAft>
                <a:spcPts val="0"/>
              </a:spcAft>
              <a:buSzPts val="7467"/>
              <a:buChar char="■"/>
              <a:defRPr sz="7466"/>
            </a:lvl3pPr>
            <a:lvl4pPr indent="-702755" lvl="3" marL="1828800" algn="l">
              <a:lnSpc>
                <a:spcPct val="115000"/>
              </a:lnSpc>
              <a:spcBef>
                <a:spcPts val="0"/>
              </a:spcBef>
              <a:spcAft>
                <a:spcPts val="0"/>
              </a:spcAft>
              <a:buSzPts val="7467"/>
              <a:buChar char="●"/>
              <a:defRPr sz="7466"/>
            </a:lvl4pPr>
            <a:lvl5pPr indent="-702755" lvl="4" marL="2286000" algn="l">
              <a:lnSpc>
                <a:spcPct val="115000"/>
              </a:lnSpc>
              <a:spcBef>
                <a:spcPts val="0"/>
              </a:spcBef>
              <a:spcAft>
                <a:spcPts val="0"/>
              </a:spcAft>
              <a:buSzPts val="7467"/>
              <a:buChar char="○"/>
              <a:defRPr sz="7466"/>
            </a:lvl5pPr>
            <a:lvl6pPr indent="-702754" lvl="5" marL="2743200" algn="l">
              <a:lnSpc>
                <a:spcPct val="115000"/>
              </a:lnSpc>
              <a:spcBef>
                <a:spcPts val="0"/>
              </a:spcBef>
              <a:spcAft>
                <a:spcPts val="0"/>
              </a:spcAft>
              <a:buSzPts val="7467"/>
              <a:buChar char="■"/>
              <a:defRPr sz="7466"/>
            </a:lvl6pPr>
            <a:lvl7pPr indent="-702754" lvl="6" marL="3200400" algn="l">
              <a:lnSpc>
                <a:spcPct val="115000"/>
              </a:lnSpc>
              <a:spcBef>
                <a:spcPts val="0"/>
              </a:spcBef>
              <a:spcAft>
                <a:spcPts val="0"/>
              </a:spcAft>
              <a:buSzPts val="7467"/>
              <a:buChar char="●"/>
              <a:defRPr sz="7466"/>
            </a:lvl7pPr>
            <a:lvl8pPr indent="-702754" lvl="7" marL="3657600" algn="l">
              <a:lnSpc>
                <a:spcPct val="115000"/>
              </a:lnSpc>
              <a:spcBef>
                <a:spcPts val="0"/>
              </a:spcBef>
              <a:spcAft>
                <a:spcPts val="0"/>
              </a:spcAft>
              <a:buSzPts val="7467"/>
              <a:buChar char="○"/>
              <a:defRPr sz="7466"/>
            </a:lvl8pPr>
            <a:lvl9pPr indent="-702754" lvl="8" marL="4114800" algn="l">
              <a:lnSpc>
                <a:spcPct val="115000"/>
              </a:lnSpc>
              <a:spcBef>
                <a:spcPts val="0"/>
              </a:spcBef>
              <a:spcAft>
                <a:spcPts val="0"/>
              </a:spcAft>
              <a:buSzPts val="7467"/>
              <a:buChar char="■"/>
              <a:defRPr sz="7466"/>
            </a:lvl9pPr>
          </a:lstStyle>
          <a:p/>
        </p:txBody>
      </p:sp>
      <p:sp>
        <p:nvSpPr>
          <p:cNvPr id="19" name="Google Shape;19;p5"/>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6"/>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rmAutofit/>
          </a:bodyPr>
          <a:lstStyle>
            <a:lvl1pPr lvl="0" algn="l">
              <a:lnSpc>
                <a:spcPct val="100000"/>
              </a:lnSpc>
              <a:spcBef>
                <a:spcPts val="0"/>
              </a:spcBef>
              <a:spcAft>
                <a:spcPts val="0"/>
              </a:spcAft>
              <a:buSzPts val="14933"/>
              <a:buNone/>
              <a:defRPr sz="14933"/>
            </a:lvl1pPr>
            <a:lvl2pPr lvl="1" algn="l">
              <a:lnSpc>
                <a:spcPct val="100000"/>
              </a:lnSpc>
              <a:spcBef>
                <a:spcPts val="0"/>
              </a:spcBef>
              <a:spcAft>
                <a:spcPts val="0"/>
              </a:spcAft>
              <a:buSzPts val="14933"/>
              <a:buNone/>
              <a:defRPr sz="14933"/>
            </a:lvl2pPr>
            <a:lvl3pPr lvl="2" algn="l">
              <a:lnSpc>
                <a:spcPct val="100000"/>
              </a:lnSpc>
              <a:spcBef>
                <a:spcPts val="0"/>
              </a:spcBef>
              <a:spcAft>
                <a:spcPts val="0"/>
              </a:spcAft>
              <a:buSzPts val="14933"/>
              <a:buNone/>
              <a:defRPr sz="14933"/>
            </a:lvl3pPr>
            <a:lvl4pPr lvl="3" algn="l">
              <a:lnSpc>
                <a:spcPct val="100000"/>
              </a:lnSpc>
              <a:spcBef>
                <a:spcPts val="0"/>
              </a:spcBef>
              <a:spcAft>
                <a:spcPts val="0"/>
              </a:spcAft>
              <a:buSzPts val="14933"/>
              <a:buNone/>
              <a:defRPr sz="14933"/>
            </a:lvl4pPr>
            <a:lvl5pPr lvl="4" algn="l">
              <a:lnSpc>
                <a:spcPct val="100000"/>
              </a:lnSpc>
              <a:spcBef>
                <a:spcPts val="0"/>
              </a:spcBef>
              <a:spcAft>
                <a:spcPts val="0"/>
              </a:spcAft>
              <a:buSzPts val="14933"/>
              <a:buNone/>
              <a:defRPr sz="14933"/>
            </a:lvl5pPr>
            <a:lvl6pPr lvl="5" algn="l">
              <a:lnSpc>
                <a:spcPct val="100000"/>
              </a:lnSpc>
              <a:spcBef>
                <a:spcPts val="0"/>
              </a:spcBef>
              <a:spcAft>
                <a:spcPts val="0"/>
              </a:spcAft>
              <a:buSzPts val="14933"/>
              <a:buNone/>
              <a:defRPr sz="14933"/>
            </a:lvl6pPr>
            <a:lvl7pPr lvl="6" algn="l">
              <a:lnSpc>
                <a:spcPct val="100000"/>
              </a:lnSpc>
              <a:spcBef>
                <a:spcPts val="0"/>
              </a:spcBef>
              <a:spcAft>
                <a:spcPts val="0"/>
              </a:spcAft>
              <a:buSzPts val="14933"/>
              <a:buNone/>
              <a:defRPr sz="14933"/>
            </a:lvl7pPr>
            <a:lvl8pPr lvl="7" algn="l">
              <a:lnSpc>
                <a:spcPct val="100000"/>
              </a:lnSpc>
              <a:spcBef>
                <a:spcPts val="0"/>
              </a:spcBef>
              <a:spcAft>
                <a:spcPts val="0"/>
              </a:spcAft>
              <a:buSzPts val="14933"/>
              <a:buNone/>
              <a:defRPr sz="14933"/>
            </a:lvl8pPr>
            <a:lvl9pPr lvl="8" algn="l">
              <a:lnSpc>
                <a:spcPct val="100000"/>
              </a:lnSpc>
              <a:spcBef>
                <a:spcPts val="0"/>
              </a:spcBef>
              <a:spcAft>
                <a:spcPts val="0"/>
              </a:spcAft>
              <a:buSzPts val="14933"/>
              <a:buNone/>
              <a:defRPr sz="14933"/>
            </a:lvl9pPr>
          </a:lstStyle>
          <a:p/>
        </p:txBody>
      </p:sp>
      <p:sp>
        <p:nvSpPr>
          <p:cNvPr id="22" name="Google Shape;22;p6"/>
          <p:cNvSpPr txBox="1"/>
          <p:nvPr>
            <p:ph idx="1" type="body"/>
          </p:nvPr>
        </p:nvSpPr>
        <p:spPr>
          <a:xfrm>
            <a:off x="1496160" y="7375840"/>
            <a:ext cx="19199400" cy="21864900"/>
          </a:xfrm>
          <a:prstGeom prst="rect">
            <a:avLst/>
          </a:prstGeom>
          <a:noFill/>
          <a:ln>
            <a:noFill/>
          </a:ln>
        </p:spPr>
        <p:txBody>
          <a:bodyPr anchorCtr="0" anchor="t" bIns="487600" lIns="487600" spcFirstLastPara="1" rIns="487600" wrap="square" tIns="487600">
            <a:normAutofit/>
          </a:bodyPr>
          <a:lstStyle>
            <a:lvl1pPr indent="-702755" lvl="0" marL="457200" algn="l">
              <a:lnSpc>
                <a:spcPct val="115000"/>
              </a:lnSpc>
              <a:spcBef>
                <a:spcPts val="0"/>
              </a:spcBef>
              <a:spcAft>
                <a:spcPts val="0"/>
              </a:spcAft>
              <a:buSzPts val="7467"/>
              <a:buChar char="●"/>
              <a:defRPr sz="7466"/>
            </a:lvl1pPr>
            <a:lvl2pPr indent="-635000" lvl="1" marL="914400" algn="l">
              <a:lnSpc>
                <a:spcPct val="115000"/>
              </a:lnSpc>
              <a:spcBef>
                <a:spcPts val="0"/>
              </a:spcBef>
              <a:spcAft>
                <a:spcPts val="0"/>
              </a:spcAft>
              <a:buSzPts val="6400"/>
              <a:buChar char="○"/>
              <a:defRPr sz="6400"/>
            </a:lvl2pPr>
            <a:lvl3pPr indent="-635000" lvl="2" marL="1371600" algn="l">
              <a:lnSpc>
                <a:spcPct val="115000"/>
              </a:lnSpc>
              <a:spcBef>
                <a:spcPts val="0"/>
              </a:spcBef>
              <a:spcAft>
                <a:spcPts val="0"/>
              </a:spcAft>
              <a:buSzPts val="6400"/>
              <a:buChar char="■"/>
              <a:defRPr sz="6400"/>
            </a:lvl3pPr>
            <a:lvl4pPr indent="-635000" lvl="3" marL="1828800" algn="l">
              <a:lnSpc>
                <a:spcPct val="115000"/>
              </a:lnSpc>
              <a:spcBef>
                <a:spcPts val="0"/>
              </a:spcBef>
              <a:spcAft>
                <a:spcPts val="0"/>
              </a:spcAft>
              <a:buSzPts val="6400"/>
              <a:buChar char="●"/>
              <a:defRPr sz="6400"/>
            </a:lvl4pPr>
            <a:lvl5pPr indent="-635000" lvl="4" marL="2286000" algn="l">
              <a:lnSpc>
                <a:spcPct val="115000"/>
              </a:lnSpc>
              <a:spcBef>
                <a:spcPts val="0"/>
              </a:spcBef>
              <a:spcAft>
                <a:spcPts val="0"/>
              </a:spcAft>
              <a:buSzPts val="6400"/>
              <a:buChar char="○"/>
              <a:defRPr sz="6400"/>
            </a:lvl5pPr>
            <a:lvl6pPr indent="-635000" lvl="5" marL="2743200" algn="l">
              <a:lnSpc>
                <a:spcPct val="115000"/>
              </a:lnSpc>
              <a:spcBef>
                <a:spcPts val="0"/>
              </a:spcBef>
              <a:spcAft>
                <a:spcPts val="0"/>
              </a:spcAft>
              <a:buSzPts val="6400"/>
              <a:buChar char="■"/>
              <a:defRPr sz="6400"/>
            </a:lvl6pPr>
            <a:lvl7pPr indent="-635000" lvl="6" marL="3200400" algn="l">
              <a:lnSpc>
                <a:spcPct val="115000"/>
              </a:lnSpc>
              <a:spcBef>
                <a:spcPts val="0"/>
              </a:spcBef>
              <a:spcAft>
                <a:spcPts val="0"/>
              </a:spcAft>
              <a:buSzPts val="6400"/>
              <a:buChar char="●"/>
              <a:defRPr sz="6400"/>
            </a:lvl7pPr>
            <a:lvl8pPr indent="-635000" lvl="7" marL="3657600" algn="l">
              <a:lnSpc>
                <a:spcPct val="115000"/>
              </a:lnSpc>
              <a:spcBef>
                <a:spcPts val="0"/>
              </a:spcBef>
              <a:spcAft>
                <a:spcPts val="0"/>
              </a:spcAft>
              <a:buSzPts val="6400"/>
              <a:buChar char="○"/>
              <a:defRPr sz="6400"/>
            </a:lvl8pPr>
            <a:lvl9pPr indent="-635000" lvl="8" marL="4114800" algn="l">
              <a:lnSpc>
                <a:spcPct val="115000"/>
              </a:lnSpc>
              <a:spcBef>
                <a:spcPts val="0"/>
              </a:spcBef>
              <a:spcAft>
                <a:spcPts val="0"/>
              </a:spcAft>
              <a:buSzPts val="6400"/>
              <a:buChar char="■"/>
              <a:defRPr sz="6400"/>
            </a:lvl9pPr>
          </a:lstStyle>
          <a:p/>
        </p:txBody>
      </p:sp>
      <p:sp>
        <p:nvSpPr>
          <p:cNvPr id="23" name="Google Shape;23;p6"/>
          <p:cNvSpPr txBox="1"/>
          <p:nvPr>
            <p:ph idx="2" type="body"/>
          </p:nvPr>
        </p:nvSpPr>
        <p:spPr>
          <a:xfrm>
            <a:off x="23195520" y="7375840"/>
            <a:ext cx="19199400" cy="21864900"/>
          </a:xfrm>
          <a:prstGeom prst="rect">
            <a:avLst/>
          </a:prstGeom>
          <a:noFill/>
          <a:ln>
            <a:noFill/>
          </a:ln>
        </p:spPr>
        <p:txBody>
          <a:bodyPr anchorCtr="0" anchor="t" bIns="487600" lIns="487600" spcFirstLastPara="1" rIns="487600" wrap="square" tIns="487600">
            <a:normAutofit/>
          </a:bodyPr>
          <a:lstStyle>
            <a:lvl1pPr indent="-702755" lvl="0" marL="457200" algn="l">
              <a:lnSpc>
                <a:spcPct val="115000"/>
              </a:lnSpc>
              <a:spcBef>
                <a:spcPts val="0"/>
              </a:spcBef>
              <a:spcAft>
                <a:spcPts val="0"/>
              </a:spcAft>
              <a:buSzPts val="7467"/>
              <a:buChar char="●"/>
              <a:defRPr sz="7466"/>
            </a:lvl1pPr>
            <a:lvl2pPr indent="-635000" lvl="1" marL="914400" algn="l">
              <a:lnSpc>
                <a:spcPct val="115000"/>
              </a:lnSpc>
              <a:spcBef>
                <a:spcPts val="0"/>
              </a:spcBef>
              <a:spcAft>
                <a:spcPts val="0"/>
              </a:spcAft>
              <a:buSzPts val="6400"/>
              <a:buChar char="○"/>
              <a:defRPr sz="6400"/>
            </a:lvl2pPr>
            <a:lvl3pPr indent="-635000" lvl="2" marL="1371600" algn="l">
              <a:lnSpc>
                <a:spcPct val="115000"/>
              </a:lnSpc>
              <a:spcBef>
                <a:spcPts val="0"/>
              </a:spcBef>
              <a:spcAft>
                <a:spcPts val="0"/>
              </a:spcAft>
              <a:buSzPts val="6400"/>
              <a:buChar char="■"/>
              <a:defRPr sz="6400"/>
            </a:lvl3pPr>
            <a:lvl4pPr indent="-635000" lvl="3" marL="1828800" algn="l">
              <a:lnSpc>
                <a:spcPct val="115000"/>
              </a:lnSpc>
              <a:spcBef>
                <a:spcPts val="0"/>
              </a:spcBef>
              <a:spcAft>
                <a:spcPts val="0"/>
              </a:spcAft>
              <a:buSzPts val="6400"/>
              <a:buChar char="●"/>
              <a:defRPr sz="6400"/>
            </a:lvl4pPr>
            <a:lvl5pPr indent="-635000" lvl="4" marL="2286000" algn="l">
              <a:lnSpc>
                <a:spcPct val="115000"/>
              </a:lnSpc>
              <a:spcBef>
                <a:spcPts val="0"/>
              </a:spcBef>
              <a:spcAft>
                <a:spcPts val="0"/>
              </a:spcAft>
              <a:buSzPts val="6400"/>
              <a:buChar char="○"/>
              <a:defRPr sz="6400"/>
            </a:lvl5pPr>
            <a:lvl6pPr indent="-635000" lvl="5" marL="2743200" algn="l">
              <a:lnSpc>
                <a:spcPct val="115000"/>
              </a:lnSpc>
              <a:spcBef>
                <a:spcPts val="0"/>
              </a:spcBef>
              <a:spcAft>
                <a:spcPts val="0"/>
              </a:spcAft>
              <a:buSzPts val="6400"/>
              <a:buChar char="■"/>
              <a:defRPr sz="6400"/>
            </a:lvl6pPr>
            <a:lvl7pPr indent="-635000" lvl="6" marL="3200400" algn="l">
              <a:lnSpc>
                <a:spcPct val="115000"/>
              </a:lnSpc>
              <a:spcBef>
                <a:spcPts val="0"/>
              </a:spcBef>
              <a:spcAft>
                <a:spcPts val="0"/>
              </a:spcAft>
              <a:buSzPts val="6400"/>
              <a:buChar char="●"/>
              <a:defRPr sz="6400"/>
            </a:lvl7pPr>
            <a:lvl8pPr indent="-635000" lvl="7" marL="3657600" algn="l">
              <a:lnSpc>
                <a:spcPct val="115000"/>
              </a:lnSpc>
              <a:spcBef>
                <a:spcPts val="0"/>
              </a:spcBef>
              <a:spcAft>
                <a:spcPts val="0"/>
              </a:spcAft>
              <a:buSzPts val="6400"/>
              <a:buChar char="○"/>
              <a:defRPr sz="6400"/>
            </a:lvl8pPr>
            <a:lvl9pPr indent="-635000" lvl="8" marL="4114800" algn="l">
              <a:lnSpc>
                <a:spcPct val="115000"/>
              </a:lnSpc>
              <a:spcBef>
                <a:spcPts val="0"/>
              </a:spcBef>
              <a:spcAft>
                <a:spcPts val="0"/>
              </a:spcAft>
              <a:buSzPts val="6400"/>
              <a:buChar char="■"/>
              <a:defRPr sz="6400"/>
            </a:lvl9pPr>
          </a:lstStyle>
          <a:p/>
        </p:txBody>
      </p:sp>
      <p:sp>
        <p:nvSpPr>
          <p:cNvPr id="24" name="Google Shape;24;p6"/>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7"/>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rmAutofit/>
          </a:bodyPr>
          <a:lstStyle>
            <a:lvl1pPr lvl="0" algn="l">
              <a:lnSpc>
                <a:spcPct val="100000"/>
              </a:lnSpc>
              <a:spcBef>
                <a:spcPts val="0"/>
              </a:spcBef>
              <a:spcAft>
                <a:spcPts val="0"/>
              </a:spcAft>
              <a:buSzPts val="14933"/>
              <a:buNone/>
              <a:defRPr sz="14933"/>
            </a:lvl1pPr>
            <a:lvl2pPr lvl="1" algn="l">
              <a:lnSpc>
                <a:spcPct val="100000"/>
              </a:lnSpc>
              <a:spcBef>
                <a:spcPts val="0"/>
              </a:spcBef>
              <a:spcAft>
                <a:spcPts val="0"/>
              </a:spcAft>
              <a:buSzPts val="14933"/>
              <a:buNone/>
              <a:defRPr sz="14933"/>
            </a:lvl2pPr>
            <a:lvl3pPr lvl="2" algn="l">
              <a:lnSpc>
                <a:spcPct val="100000"/>
              </a:lnSpc>
              <a:spcBef>
                <a:spcPts val="0"/>
              </a:spcBef>
              <a:spcAft>
                <a:spcPts val="0"/>
              </a:spcAft>
              <a:buSzPts val="14933"/>
              <a:buNone/>
              <a:defRPr sz="14933"/>
            </a:lvl3pPr>
            <a:lvl4pPr lvl="3" algn="l">
              <a:lnSpc>
                <a:spcPct val="100000"/>
              </a:lnSpc>
              <a:spcBef>
                <a:spcPts val="0"/>
              </a:spcBef>
              <a:spcAft>
                <a:spcPts val="0"/>
              </a:spcAft>
              <a:buSzPts val="14933"/>
              <a:buNone/>
              <a:defRPr sz="14933"/>
            </a:lvl4pPr>
            <a:lvl5pPr lvl="4" algn="l">
              <a:lnSpc>
                <a:spcPct val="100000"/>
              </a:lnSpc>
              <a:spcBef>
                <a:spcPts val="0"/>
              </a:spcBef>
              <a:spcAft>
                <a:spcPts val="0"/>
              </a:spcAft>
              <a:buSzPts val="14933"/>
              <a:buNone/>
              <a:defRPr sz="14933"/>
            </a:lvl5pPr>
            <a:lvl6pPr lvl="5" algn="l">
              <a:lnSpc>
                <a:spcPct val="100000"/>
              </a:lnSpc>
              <a:spcBef>
                <a:spcPts val="0"/>
              </a:spcBef>
              <a:spcAft>
                <a:spcPts val="0"/>
              </a:spcAft>
              <a:buSzPts val="14933"/>
              <a:buNone/>
              <a:defRPr sz="14933"/>
            </a:lvl6pPr>
            <a:lvl7pPr lvl="6" algn="l">
              <a:lnSpc>
                <a:spcPct val="100000"/>
              </a:lnSpc>
              <a:spcBef>
                <a:spcPts val="0"/>
              </a:spcBef>
              <a:spcAft>
                <a:spcPts val="0"/>
              </a:spcAft>
              <a:buSzPts val="14933"/>
              <a:buNone/>
              <a:defRPr sz="14933"/>
            </a:lvl7pPr>
            <a:lvl8pPr lvl="7" algn="l">
              <a:lnSpc>
                <a:spcPct val="100000"/>
              </a:lnSpc>
              <a:spcBef>
                <a:spcPts val="0"/>
              </a:spcBef>
              <a:spcAft>
                <a:spcPts val="0"/>
              </a:spcAft>
              <a:buSzPts val="14933"/>
              <a:buNone/>
              <a:defRPr sz="14933"/>
            </a:lvl8pPr>
            <a:lvl9pPr lvl="8" algn="l">
              <a:lnSpc>
                <a:spcPct val="100000"/>
              </a:lnSpc>
              <a:spcBef>
                <a:spcPts val="0"/>
              </a:spcBef>
              <a:spcAft>
                <a:spcPts val="0"/>
              </a:spcAft>
              <a:buSzPts val="14933"/>
              <a:buNone/>
              <a:defRPr sz="14933"/>
            </a:lvl9pPr>
          </a:lstStyle>
          <a:p/>
        </p:txBody>
      </p:sp>
      <p:sp>
        <p:nvSpPr>
          <p:cNvPr id="27" name="Google Shape;27;p7"/>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8"/>
          <p:cNvSpPr txBox="1"/>
          <p:nvPr>
            <p:ph type="title"/>
          </p:nvPr>
        </p:nvSpPr>
        <p:spPr>
          <a:xfrm>
            <a:off x="1496160" y="3555840"/>
            <a:ext cx="13478400" cy="4836600"/>
          </a:xfrm>
          <a:prstGeom prst="rect">
            <a:avLst/>
          </a:prstGeom>
          <a:noFill/>
          <a:ln>
            <a:noFill/>
          </a:ln>
        </p:spPr>
        <p:txBody>
          <a:bodyPr anchorCtr="0" anchor="b" bIns="487600" lIns="487600" spcFirstLastPara="1" rIns="487600" wrap="square" tIns="487600">
            <a:normAutofit/>
          </a:bodyPr>
          <a:lstStyle>
            <a:lvl1pPr lvl="0" algn="l">
              <a:lnSpc>
                <a:spcPct val="100000"/>
              </a:lnSpc>
              <a:spcBef>
                <a:spcPts val="0"/>
              </a:spcBef>
              <a:spcAft>
                <a:spcPts val="0"/>
              </a:spcAft>
              <a:buSzPts val="12800"/>
              <a:buNone/>
              <a:defRPr sz="12800"/>
            </a:lvl1pPr>
            <a:lvl2pPr lvl="1" algn="l">
              <a:lnSpc>
                <a:spcPct val="100000"/>
              </a:lnSpc>
              <a:spcBef>
                <a:spcPts val="0"/>
              </a:spcBef>
              <a:spcAft>
                <a:spcPts val="0"/>
              </a:spcAft>
              <a:buSzPts val="12800"/>
              <a:buNone/>
              <a:defRPr sz="12800"/>
            </a:lvl2pPr>
            <a:lvl3pPr lvl="2" algn="l">
              <a:lnSpc>
                <a:spcPct val="100000"/>
              </a:lnSpc>
              <a:spcBef>
                <a:spcPts val="0"/>
              </a:spcBef>
              <a:spcAft>
                <a:spcPts val="0"/>
              </a:spcAft>
              <a:buSzPts val="12800"/>
              <a:buNone/>
              <a:defRPr sz="12800"/>
            </a:lvl3pPr>
            <a:lvl4pPr lvl="3" algn="l">
              <a:lnSpc>
                <a:spcPct val="100000"/>
              </a:lnSpc>
              <a:spcBef>
                <a:spcPts val="0"/>
              </a:spcBef>
              <a:spcAft>
                <a:spcPts val="0"/>
              </a:spcAft>
              <a:buSzPts val="12800"/>
              <a:buNone/>
              <a:defRPr sz="12800"/>
            </a:lvl4pPr>
            <a:lvl5pPr lvl="4" algn="l">
              <a:lnSpc>
                <a:spcPct val="100000"/>
              </a:lnSpc>
              <a:spcBef>
                <a:spcPts val="0"/>
              </a:spcBef>
              <a:spcAft>
                <a:spcPts val="0"/>
              </a:spcAft>
              <a:buSzPts val="12800"/>
              <a:buNone/>
              <a:defRPr sz="12800"/>
            </a:lvl5pPr>
            <a:lvl6pPr lvl="5" algn="l">
              <a:lnSpc>
                <a:spcPct val="100000"/>
              </a:lnSpc>
              <a:spcBef>
                <a:spcPts val="0"/>
              </a:spcBef>
              <a:spcAft>
                <a:spcPts val="0"/>
              </a:spcAft>
              <a:buSzPts val="12800"/>
              <a:buNone/>
              <a:defRPr sz="12800"/>
            </a:lvl6pPr>
            <a:lvl7pPr lvl="6" algn="l">
              <a:lnSpc>
                <a:spcPct val="100000"/>
              </a:lnSpc>
              <a:spcBef>
                <a:spcPts val="0"/>
              </a:spcBef>
              <a:spcAft>
                <a:spcPts val="0"/>
              </a:spcAft>
              <a:buSzPts val="12800"/>
              <a:buNone/>
              <a:defRPr sz="12800"/>
            </a:lvl7pPr>
            <a:lvl8pPr lvl="7" algn="l">
              <a:lnSpc>
                <a:spcPct val="100000"/>
              </a:lnSpc>
              <a:spcBef>
                <a:spcPts val="0"/>
              </a:spcBef>
              <a:spcAft>
                <a:spcPts val="0"/>
              </a:spcAft>
              <a:buSzPts val="12800"/>
              <a:buNone/>
              <a:defRPr sz="12800"/>
            </a:lvl8pPr>
            <a:lvl9pPr lvl="8" algn="l">
              <a:lnSpc>
                <a:spcPct val="100000"/>
              </a:lnSpc>
              <a:spcBef>
                <a:spcPts val="0"/>
              </a:spcBef>
              <a:spcAft>
                <a:spcPts val="0"/>
              </a:spcAft>
              <a:buSzPts val="12800"/>
              <a:buNone/>
              <a:defRPr sz="12800"/>
            </a:lvl9pPr>
          </a:lstStyle>
          <a:p/>
        </p:txBody>
      </p:sp>
      <p:sp>
        <p:nvSpPr>
          <p:cNvPr id="30" name="Google Shape;30;p8"/>
          <p:cNvSpPr txBox="1"/>
          <p:nvPr>
            <p:ph idx="1" type="body"/>
          </p:nvPr>
        </p:nvSpPr>
        <p:spPr>
          <a:xfrm>
            <a:off x="1496160" y="8893440"/>
            <a:ext cx="13478400" cy="20348100"/>
          </a:xfrm>
          <a:prstGeom prst="rect">
            <a:avLst/>
          </a:prstGeom>
          <a:noFill/>
          <a:ln>
            <a:noFill/>
          </a:ln>
        </p:spPr>
        <p:txBody>
          <a:bodyPr anchorCtr="0" anchor="t" bIns="487600" lIns="487600" spcFirstLastPara="1" rIns="487600" wrap="square" tIns="487600">
            <a:normAutofit/>
          </a:bodyPr>
          <a:lstStyle>
            <a:lvl1pPr indent="-635000" lvl="0" marL="457200" algn="l">
              <a:lnSpc>
                <a:spcPct val="115000"/>
              </a:lnSpc>
              <a:spcBef>
                <a:spcPts val="0"/>
              </a:spcBef>
              <a:spcAft>
                <a:spcPts val="0"/>
              </a:spcAft>
              <a:buSzPts val="6400"/>
              <a:buChar char="●"/>
              <a:defRPr sz="6400"/>
            </a:lvl1pPr>
            <a:lvl2pPr indent="-635000" lvl="1" marL="914400" algn="l">
              <a:lnSpc>
                <a:spcPct val="115000"/>
              </a:lnSpc>
              <a:spcBef>
                <a:spcPts val="0"/>
              </a:spcBef>
              <a:spcAft>
                <a:spcPts val="0"/>
              </a:spcAft>
              <a:buSzPts val="6400"/>
              <a:buChar char="○"/>
              <a:defRPr sz="6400"/>
            </a:lvl2pPr>
            <a:lvl3pPr indent="-635000" lvl="2" marL="1371600" algn="l">
              <a:lnSpc>
                <a:spcPct val="115000"/>
              </a:lnSpc>
              <a:spcBef>
                <a:spcPts val="0"/>
              </a:spcBef>
              <a:spcAft>
                <a:spcPts val="0"/>
              </a:spcAft>
              <a:buSzPts val="6400"/>
              <a:buChar char="■"/>
              <a:defRPr sz="6400"/>
            </a:lvl3pPr>
            <a:lvl4pPr indent="-635000" lvl="3" marL="1828800" algn="l">
              <a:lnSpc>
                <a:spcPct val="115000"/>
              </a:lnSpc>
              <a:spcBef>
                <a:spcPts val="0"/>
              </a:spcBef>
              <a:spcAft>
                <a:spcPts val="0"/>
              </a:spcAft>
              <a:buSzPts val="6400"/>
              <a:buChar char="●"/>
              <a:defRPr sz="6400"/>
            </a:lvl4pPr>
            <a:lvl5pPr indent="-635000" lvl="4" marL="2286000" algn="l">
              <a:lnSpc>
                <a:spcPct val="115000"/>
              </a:lnSpc>
              <a:spcBef>
                <a:spcPts val="0"/>
              </a:spcBef>
              <a:spcAft>
                <a:spcPts val="0"/>
              </a:spcAft>
              <a:buSzPts val="6400"/>
              <a:buChar char="○"/>
              <a:defRPr sz="6400"/>
            </a:lvl5pPr>
            <a:lvl6pPr indent="-635000" lvl="5" marL="2743200" algn="l">
              <a:lnSpc>
                <a:spcPct val="115000"/>
              </a:lnSpc>
              <a:spcBef>
                <a:spcPts val="0"/>
              </a:spcBef>
              <a:spcAft>
                <a:spcPts val="0"/>
              </a:spcAft>
              <a:buSzPts val="6400"/>
              <a:buChar char="■"/>
              <a:defRPr sz="6400"/>
            </a:lvl6pPr>
            <a:lvl7pPr indent="-635000" lvl="6" marL="3200400" algn="l">
              <a:lnSpc>
                <a:spcPct val="115000"/>
              </a:lnSpc>
              <a:spcBef>
                <a:spcPts val="0"/>
              </a:spcBef>
              <a:spcAft>
                <a:spcPts val="0"/>
              </a:spcAft>
              <a:buSzPts val="6400"/>
              <a:buChar char="●"/>
              <a:defRPr sz="6400"/>
            </a:lvl7pPr>
            <a:lvl8pPr indent="-635000" lvl="7" marL="3657600" algn="l">
              <a:lnSpc>
                <a:spcPct val="115000"/>
              </a:lnSpc>
              <a:spcBef>
                <a:spcPts val="0"/>
              </a:spcBef>
              <a:spcAft>
                <a:spcPts val="0"/>
              </a:spcAft>
              <a:buSzPts val="6400"/>
              <a:buChar char="○"/>
              <a:defRPr sz="6400"/>
            </a:lvl8pPr>
            <a:lvl9pPr indent="-635000" lvl="8" marL="4114800" algn="l">
              <a:lnSpc>
                <a:spcPct val="115000"/>
              </a:lnSpc>
              <a:spcBef>
                <a:spcPts val="0"/>
              </a:spcBef>
              <a:spcAft>
                <a:spcPts val="0"/>
              </a:spcAft>
              <a:buSzPts val="6400"/>
              <a:buChar char="■"/>
              <a:defRPr sz="6400"/>
            </a:lvl9pPr>
          </a:lstStyle>
          <a:p/>
        </p:txBody>
      </p:sp>
      <p:sp>
        <p:nvSpPr>
          <p:cNvPr id="31" name="Google Shape;31;p8"/>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9"/>
          <p:cNvSpPr txBox="1"/>
          <p:nvPr>
            <p:ph type="title"/>
          </p:nvPr>
        </p:nvSpPr>
        <p:spPr>
          <a:xfrm>
            <a:off x="2353200" y="2880960"/>
            <a:ext cx="30565500" cy="26181000"/>
          </a:xfrm>
          <a:prstGeom prst="rect">
            <a:avLst/>
          </a:prstGeom>
          <a:noFill/>
          <a:ln>
            <a:noFill/>
          </a:ln>
        </p:spPr>
        <p:txBody>
          <a:bodyPr anchorCtr="0" anchor="ctr" bIns="487600" lIns="487600" spcFirstLastPara="1" rIns="487600" wrap="square" tIns="487600">
            <a:normAutofit/>
          </a:bodyPr>
          <a:lstStyle>
            <a:lvl1pPr lvl="0" algn="l">
              <a:lnSpc>
                <a:spcPct val="100000"/>
              </a:lnSpc>
              <a:spcBef>
                <a:spcPts val="0"/>
              </a:spcBef>
              <a:spcAft>
                <a:spcPts val="0"/>
              </a:spcAft>
              <a:buSzPts val="25600"/>
              <a:buNone/>
              <a:defRPr sz="25600"/>
            </a:lvl1pPr>
            <a:lvl2pPr lvl="1" algn="l">
              <a:lnSpc>
                <a:spcPct val="100000"/>
              </a:lnSpc>
              <a:spcBef>
                <a:spcPts val="0"/>
              </a:spcBef>
              <a:spcAft>
                <a:spcPts val="0"/>
              </a:spcAft>
              <a:buSzPts val="25600"/>
              <a:buNone/>
              <a:defRPr sz="25600"/>
            </a:lvl2pPr>
            <a:lvl3pPr lvl="2" algn="l">
              <a:lnSpc>
                <a:spcPct val="100000"/>
              </a:lnSpc>
              <a:spcBef>
                <a:spcPts val="0"/>
              </a:spcBef>
              <a:spcAft>
                <a:spcPts val="0"/>
              </a:spcAft>
              <a:buSzPts val="25600"/>
              <a:buNone/>
              <a:defRPr sz="25600"/>
            </a:lvl3pPr>
            <a:lvl4pPr lvl="3" algn="l">
              <a:lnSpc>
                <a:spcPct val="100000"/>
              </a:lnSpc>
              <a:spcBef>
                <a:spcPts val="0"/>
              </a:spcBef>
              <a:spcAft>
                <a:spcPts val="0"/>
              </a:spcAft>
              <a:buSzPts val="25600"/>
              <a:buNone/>
              <a:defRPr sz="25600"/>
            </a:lvl4pPr>
            <a:lvl5pPr lvl="4" algn="l">
              <a:lnSpc>
                <a:spcPct val="100000"/>
              </a:lnSpc>
              <a:spcBef>
                <a:spcPts val="0"/>
              </a:spcBef>
              <a:spcAft>
                <a:spcPts val="0"/>
              </a:spcAft>
              <a:buSzPts val="25600"/>
              <a:buNone/>
              <a:defRPr sz="25600"/>
            </a:lvl5pPr>
            <a:lvl6pPr lvl="5" algn="l">
              <a:lnSpc>
                <a:spcPct val="100000"/>
              </a:lnSpc>
              <a:spcBef>
                <a:spcPts val="0"/>
              </a:spcBef>
              <a:spcAft>
                <a:spcPts val="0"/>
              </a:spcAft>
              <a:buSzPts val="25600"/>
              <a:buNone/>
              <a:defRPr sz="25600"/>
            </a:lvl6pPr>
            <a:lvl7pPr lvl="6" algn="l">
              <a:lnSpc>
                <a:spcPct val="100000"/>
              </a:lnSpc>
              <a:spcBef>
                <a:spcPts val="0"/>
              </a:spcBef>
              <a:spcAft>
                <a:spcPts val="0"/>
              </a:spcAft>
              <a:buSzPts val="25600"/>
              <a:buNone/>
              <a:defRPr sz="25600"/>
            </a:lvl7pPr>
            <a:lvl8pPr lvl="7" algn="l">
              <a:lnSpc>
                <a:spcPct val="100000"/>
              </a:lnSpc>
              <a:spcBef>
                <a:spcPts val="0"/>
              </a:spcBef>
              <a:spcAft>
                <a:spcPts val="0"/>
              </a:spcAft>
              <a:buSzPts val="25600"/>
              <a:buNone/>
              <a:defRPr sz="25600"/>
            </a:lvl8pPr>
            <a:lvl9pPr lvl="8" algn="l">
              <a:lnSpc>
                <a:spcPct val="100000"/>
              </a:lnSpc>
              <a:spcBef>
                <a:spcPts val="0"/>
              </a:spcBef>
              <a:spcAft>
                <a:spcPts val="0"/>
              </a:spcAft>
              <a:buSzPts val="25600"/>
              <a:buNone/>
              <a:defRPr sz="25600"/>
            </a:lvl9pPr>
          </a:lstStyle>
          <a:p/>
        </p:txBody>
      </p:sp>
      <p:sp>
        <p:nvSpPr>
          <p:cNvPr id="34" name="Google Shape;34;p9"/>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0"/>
          <p:cNvSpPr/>
          <p:nvPr/>
        </p:nvSpPr>
        <p:spPr>
          <a:xfrm>
            <a:off x="21945600" y="-800"/>
            <a:ext cx="21945600" cy="32918400"/>
          </a:xfrm>
          <a:prstGeom prst="rect">
            <a:avLst/>
          </a:prstGeom>
          <a:solidFill>
            <a:schemeClr val="lt2"/>
          </a:solidFill>
          <a:ln>
            <a:noFill/>
          </a:ln>
        </p:spPr>
        <p:txBody>
          <a:bodyPr anchorCtr="0" anchor="ctr" bIns="487600" lIns="487600" spcFirstLastPara="1" rIns="487600" wrap="square" tIns="487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0"/>
          <p:cNvSpPr txBox="1"/>
          <p:nvPr>
            <p:ph type="title"/>
          </p:nvPr>
        </p:nvSpPr>
        <p:spPr>
          <a:xfrm>
            <a:off x="1274400" y="7892320"/>
            <a:ext cx="19416900" cy="9486600"/>
          </a:xfrm>
          <a:prstGeom prst="rect">
            <a:avLst/>
          </a:prstGeom>
          <a:noFill/>
          <a:ln>
            <a:noFill/>
          </a:ln>
        </p:spPr>
        <p:txBody>
          <a:bodyPr anchorCtr="0" anchor="b" bIns="487600" lIns="487600" spcFirstLastPara="1" rIns="487600" wrap="square" tIns="487600">
            <a:normAutofit/>
          </a:bodyPr>
          <a:lstStyle>
            <a:lvl1pPr lvl="0" algn="ctr">
              <a:lnSpc>
                <a:spcPct val="100000"/>
              </a:lnSpc>
              <a:spcBef>
                <a:spcPts val="0"/>
              </a:spcBef>
              <a:spcAft>
                <a:spcPts val="0"/>
              </a:spcAft>
              <a:buSzPts val="22400"/>
              <a:buNone/>
              <a:defRPr sz="22400"/>
            </a:lvl1pPr>
            <a:lvl2pPr lvl="1" algn="ctr">
              <a:lnSpc>
                <a:spcPct val="100000"/>
              </a:lnSpc>
              <a:spcBef>
                <a:spcPts val="0"/>
              </a:spcBef>
              <a:spcAft>
                <a:spcPts val="0"/>
              </a:spcAft>
              <a:buSzPts val="22400"/>
              <a:buNone/>
              <a:defRPr sz="22400"/>
            </a:lvl2pPr>
            <a:lvl3pPr lvl="2" algn="ctr">
              <a:lnSpc>
                <a:spcPct val="100000"/>
              </a:lnSpc>
              <a:spcBef>
                <a:spcPts val="0"/>
              </a:spcBef>
              <a:spcAft>
                <a:spcPts val="0"/>
              </a:spcAft>
              <a:buSzPts val="22400"/>
              <a:buNone/>
              <a:defRPr sz="22400"/>
            </a:lvl3pPr>
            <a:lvl4pPr lvl="3" algn="ctr">
              <a:lnSpc>
                <a:spcPct val="100000"/>
              </a:lnSpc>
              <a:spcBef>
                <a:spcPts val="0"/>
              </a:spcBef>
              <a:spcAft>
                <a:spcPts val="0"/>
              </a:spcAft>
              <a:buSzPts val="22400"/>
              <a:buNone/>
              <a:defRPr sz="22400"/>
            </a:lvl4pPr>
            <a:lvl5pPr lvl="4" algn="ctr">
              <a:lnSpc>
                <a:spcPct val="100000"/>
              </a:lnSpc>
              <a:spcBef>
                <a:spcPts val="0"/>
              </a:spcBef>
              <a:spcAft>
                <a:spcPts val="0"/>
              </a:spcAft>
              <a:buSzPts val="22400"/>
              <a:buNone/>
              <a:defRPr sz="22400"/>
            </a:lvl5pPr>
            <a:lvl6pPr lvl="5" algn="ctr">
              <a:lnSpc>
                <a:spcPct val="100000"/>
              </a:lnSpc>
              <a:spcBef>
                <a:spcPts val="0"/>
              </a:spcBef>
              <a:spcAft>
                <a:spcPts val="0"/>
              </a:spcAft>
              <a:buSzPts val="22400"/>
              <a:buNone/>
              <a:defRPr sz="22400"/>
            </a:lvl6pPr>
            <a:lvl7pPr lvl="6" algn="ctr">
              <a:lnSpc>
                <a:spcPct val="100000"/>
              </a:lnSpc>
              <a:spcBef>
                <a:spcPts val="0"/>
              </a:spcBef>
              <a:spcAft>
                <a:spcPts val="0"/>
              </a:spcAft>
              <a:buSzPts val="22400"/>
              <a:buNone/>
              <a:defRPr sz="22400"/>
            </a:lvl7pPr>
            <a:lvl8pPr lvl="7" algn="ctr">
              <a:lnSpc>
                <a:spcPct val="100000"/>
              </a:lnSpc>
              <a:spcBef>
                <a:spcPts val="0"/>
              </a:spcBef>
              <a:spcAft>
                <a:spcPts val="0"/>
              </a:spcAft>
              <a:buSzPts val="22400"/>
              <a:buNone/>
              <a:defRPr sz="22400"/>
            </a:lvl8pPr>
            <a:lvl9pPr lvl="8" algn="ctr">
              <a:lnSpc>
                <a:spcPct val="100000"/>
              </a:lnSpc>
              <a:spcBef>
                <a:spcPts val="0"/>
              </a:spcBef>
              <a:spcAft>
                <a:spcPts val="0"/>
              </a:spcAft>
              <a:buSzPts val="22400"/>
              <a:buNone/>
              <a:defRPr sz="22400"/>
            </a:lvl9pPr>
          </a:lstStyle>
          <a:p/>
        </p:txBody>
      </p:sp>
      <p:sp>
        <p:nvSpPr>
          <p:cNvPr id="38" name="Google Shape;38;p10"/>
          <p:cNvSpPr txBox="1"/>
          <p:nvPr>
            <p:ph idx="1" type="subTitle"/>
          </p:nvPr>
        </p:nvSpPr>
        <p:spPr>
          <a:xfrm>
            <a:off x="1274400" y="17939680"/>
            <a:ext cx="19416900" cy="7904700"/>
          </a:xfrm>
          <a:prstGeom prst="rect">
            <a:avLst/>
          </a:prstGeom>
          <a:noFill/>
          <a:ln>
            <a:noFill/>
          </a:ln>
        </p:spPr>
        <p:txBody>
          <a:bodyPr anchorCtr="0" anchor="t" bIns="487600" lIns="487600" spcFirstLastPara="1" rIns="487600" wrap="square" tIns="487600">
            <a:normAutofit/>
          </a:bodyPr>
          <a:lstStyle>
            <a:lvl1pPr lvl="0" algn="ctr">
              <a:lnSpc>
                <a:spcPct val="100000"/>
              </a:lnSpc>
              <a:spcBef>
                <a:spcPts val="0"/>
              </a:spcBef>
              <a:spcAft>
                <a:spcPts val="0"/>
              </a:spcAft>
              <a:buSzPts val="11200"/>
              <a:buNone/>
              <a:defRPr sz="11200"/>
            </a:lvl1pPr>
            <a:lvl2pPr lvl="1" algn="ctr">
              <a:lnSpc>
                <a:spcPct val="100000"/>
              </a:lnSpc>
              <a:spcBef>
                <a:spcPts val="0"/>
              </a:spcBef>
              <a:spcAft>
                <a:spcPts val="0"/>
              </a:spcAft>
              <a:buSzPts val="11200"/>
              <a:buNone/>
              <a:defRPr sz="11200"/>
            </a:lvl2pPr>
            <a:lvl3pPr lvl="2" algn="ctr">
              <a:lnSpc>
                <a:spcPct val="100000"/>
              </a:lnSpc>
              <a:spcBef>
                <a:spcPts val="0"/>
              </a:spcBef>
              <a:spcAft>
                <a:spcPts val="0"/>
              </a:spcAft>
              <a:buSzPts val="11200"/>
              <a:buNone/>
              <a:defRPr sz="11200"/>
            </a:lvl3pPr>
            <a:lvl4pPr lvl="3" algn="ctr">
              <a:lnSpc>
                <a:spcPct val="100000"/>
              </a:lnSpc>
              <a:spcBef>
                <a:spcPts val="0"/>
              </a:spcBef>
              <a:spcAft>
                <a:spcPts val="0"/>
              </a:spcAft>
              <a:buSzPts val="11200"/>
              <a:buNone/>
              <a:defRPr sz="11200"/>
            </a:lvl4pPr>
            <a:lvl5pPr lvl="4" algn="ctr">
              <a:lnSpc>
                <a:spcPct val="100000"/>
              </a:lnSpc>
              <a:spcBef>
                <a:spcPts val="0"/>
              </a:spcBef>
              <a:spcAft>
                <a:spcPts val="0"/>
              </a:spcAft>
              <a:buSzPts val="11200"/>
              <a:buNone/>
              <a:defRPr sz="11200"/>
            </a:lvl5pPr>
            <a:lvl6pPr lvl="5" algn="ctr">
              <a:lnSpc>
                <a:spcPct val="100000"/>
              </a:lnSpc>
              <a:spcBef>
                <a:spcPts val="0"/>
              </a:spcBef>
              <a:spcAft>
                <a:spcPts val="0"/>
              </a:spcAft>
              <a:buSzPts val="11200"/>
              <a:buNone/>
              <a:defRPr sz="11200"/>
            </a:lvl6pPr>
            <a:lvl7pPr lvl="6" algn="ctr">
              <a:lnSpc>
                <a:spcPct val="100000"/>
              </a:lnSpc>
              <a:spcBef>
                <a:spcPts val="0"/>
              </a:spcBef>
              <a:spcAft>
                <a:spcPts val="0"/>
              </a:spcAft>
              <a:buSzPts val="11200"/>
              <a:buNone/>
              <a:defRPr sz="11200"/>
            </a:lvl7pPr>
            <a:lvl8pPr lvl="7" algn="ctr">
              <a:lnSpc>
                <a:spcPct val="100000"/>
              </a:lnSpc>
              <a:spcBef>
                <a:spcPts val="0"/>
              </a:spcBef>
              <a:spcAft>
                <a:spcPts val="0"/>
              </a:spcAft>
              <a:buSzPts val="11200"/>
              <a:buNone/>
              <a:defRPr sz="11200"/>
            </a:lvl8pPr>
            <a:lvl9pPr lvl="8" algn="ctr">
              <a:lnSpc>
                <a:spcPct val="100000"/>
              </a:lnSpc>
              <a:spcBef>
                <a:spcPts val="0"/>
              </a:spcBef>
              <a:spcAft>
                <a:spcPts val="0"/>
              </a:spcAft>
              <a:buSzPts val="11200"/>
              <a:buNone/>
              <a:defRPr sz="11200"/>
            </a:lvl9pPr>
          </a:lstStyle>
          <a:p/>
        </p:txBody>
      </p:sp>
      <p:sp>
        <p:nvSpPr>
          <p:cNvPr id="39" name="Google Shape;39;p10"/>
          <p:cNvSpPr txBox="1"/>
          <p:nvPr>
            <p:ph idx="2" type="body"/>
          </p:nvPr>
        </p:nvSpPr>
        <p:spPr>
          <a:xfrm>
            <a:off x="23709600" y="4634080"/>
            <a:ext cx="18417600" cy="23648700"/>
          </a:xfrm>
          <a:prstGeom prst="rect">
            <a:avLst/>
          </a:prstGeom>
          <a:noFill/>
          <a:ln>
            <a:noFill/>
          </a:ln>
        </p:spPr>
        <p:txBody>
          <a:bodyPr anchorCtr="0" anchor="ctr" bIns="487600" lIns="487600" spcFirstLastPara="1" rIns="487600" wrap="square" tIns="487600">
            <a:normAutofit/>
          </a:bodyPr>
          <a:lstStyle>
            <a:lvl1pPr indent="-838200" lvl="0" marL="457200" algn="l">
              <a:lnSpc>
                <a:spcPct val="115000"/>
              </a:lnSpc>
              <a:spcBef>
                <a:spcPts val="0"/>
              </a:spcBef>
              <a:spcAft>
                <a:spcPts val="0"/>
              </a:spcAft>
              <a:buSzPts val="9600"/>
              <a:buChar char="●"/>
              <a:defRPr sz="9600"/>
            </a:lvl1pPr>
            <a:lvl2pPr indent="-702755" lvl="1" marL="914400" algn="l">
              <a:lnSpc>
                <a:spcPct val="115000"/>
              </a:lnSpc>
              <a:spcBef>
                <a:spcPts val="0"/>
              </a:spcBef>
              <a:spcAft>
                <a:spcPts val="0"/>
              </a:spcAft>
              <a:buSzPts val="7467"/>
              <a:buChar char="○"/>
              <a:defRPr sz="7466"/>
            </a:lvl2pPr>
            <a:lvl3pPr indent="-702755" lvl="2" marL="1371600" algn="l">
              <a:lnSpc>
                <a:spcPct val="115000"/>
              </a:lnSpc>
              <a:spcBef>
                <a:spcPts val="0"/>
              </a:spcBef>
              <a:spcAft>
                <a:spcPts val="0"/>
              </a:spcAft>
              <a:buSzPts val="7467"/>
              <a:buChar char="■"/>
              <a:defRPr sz="7466"/>
            </a:lvl3pPr>
            <a:lvl4pPr indent="-702755" lvl="3" marL="1828800" algn="l">
              <a:lnSpc>
                <a:spcPct val="115000"/>
              </a:lnSpc>
              <a:spcBef>
                <a:spcPts val="0"/>
              </a:spcBef>
              <a:spcAft>
                <a:spcPts val="0"/>
              </a:spcAft>
              <a:buSzPts val="7467"/>
              <a:buChar char="●"/>
              <a:defRPr sz="7466"/>
            </a:lvl4pPr>
            <a:lvl5pPr indent="-702755" lvl="4" marL="2286000" algn="l">
              <a:lnSpc>
                <a:spcPct val="115000"/>
              </a:lnSpc>
              <a:spcBef>
                <a:spcPts val="0"/>
              </a:spcBef>
              <a:spcAft>
                <a:spcPts val="0"/>
              </a:spcAft>
              <a:buSzPts val="7467"/>
              <a:buChar char="○"/>
              <a:defRPr sz="7466"/>
            </a:lvl5pPr>
            <a:lvl6pPr indent="-702754" lvl="5" marL="2743200" algn="l">
              <a:lnSpc>
                <a:spcPct val="115000"/>
              </a:lnSpc>
              <a:spcBef>
                <a:spcPts val="0"/>
              </a:spcBef>
              <a:spcAft>
                <a:spcPts val="0"/>
              </a:spcAft>
              <a:buSzPts val="7467"/>
              <a:buChar char="■"/>
              <a:defRPr sz="7466"/>
            </a:lvl6pPr>
            <a:lvl7pPr indent="-702754" lvl="6" marL="3200400" algn="l">
              <a:lnSpc>
                <a:spcPct val="115000"/>
              </a:lnSpc>
              <a:spcBef>
                <a:spcPts val="0"/>
              </a:spcBef>
              <a:spcAft>
                <a:spcPts val="0"/>
              </a:spcAft>
              <a:buSzPts val="7467"/>
              <a:buChar char="●"/>
              <a:defRPr sz="7466"/>
            </a:lvl7pPr>
            <a:lvl8pPr indent="-702754" lvl="7" marL="3657600" algn="l">
              <a:lnSpc>
                <a:spcPct val="115000"/>
              </a:lnSpc>
              <a:spcBef>
                <a:spcPts val="0"/>
              </a:spcBef>
              <a:spcAft>
                <a:spcPts val="0"/>
              </a:spcAft>
              <a:buSzPts val="7467"/>
              <a:buChar char="○"/>
              <a:defRPr sz="7466"/>
            </a:lvl8pPr>
            <a:lvl9pPr indent="-702754" lvl="8" marL="4114800" algn="l">
              <a:lnSpc>
                <a:spcPct val="115000"/>
              </a:lnSpc>
              <a:spcBef>
                <a:spcPts val="0"/>
              </a:spcBef>
              <a:spcAft>
                <a:spcPts val="0"/>
              </a:spcAft>
              <a:buSzPts val="7467"/>
              <a:buChar char="■"/>
              <a:defRPr sz="7466"/>
            </a:lvl9pPr>
          </a:lstStyle>
          <a:p/>
        </p:txBody>
      </p:sp>
      <p:sp>
        <p:nvSpPr>
          <p:cNvPr id="40" name="Google Shape;40;p10"/>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1"/>
          <p:cNvSpPr txBox="1"/>
          <p:nvPr>
            <p:ph idx="1" type="body"/>
          </p:nvPr>
        </p:nvSpPr>
        <p:spPr>
          <a:xfrm>
            <a:off x="1496160" y="27075680"/>
            <a:ext cx="28794300" cy="3872700"/>
          </a:xfrm>
          <a:prstGeom prst="rect">
            <a:avLst/>
          </a:prstGeom>
          <a:noFill/>
          <a:ln>
            <a:noFill/>
          </a:ln>
        </p:spPr>
        <p:txBody>
          <a:bodyPr anchorCtr="0" anchor="ctr" bIns="487600" lIns="487600" spcFirstLastPara="1" rIns="487600" wrap="square" tIns="487600">
            <a:normAutofit/>
          </a:bodyPr>
          <a:lstStyle>
            <a:lvl1pPr indent="-228600" lvl="0" marL="457200" algn="l">
              <a:lnSpc>
                <a:spcPct val="100000"/>
              </a:lnSpc>
              <a:spcBef>
                <a:spcPts val="0"/>
              </a:spcBef>
              <a:spcAft>
                <a:spcPts val="0"/>
              </a:spcAft>
              <a:buSzPts val="9600"/>
              <a:buNone/>
              <a:defRPr sz="9600"/>
            </a:lvl1pPr>
          </a:lstStyle>
          <a:p/>
        </p:txBody>
      </p:sp>
      <p:sp>
        <p:nvSpPr>
          <p:cNvPr id="43" name="Google Shape;43;p11"/>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rmAutofit/>
          </a:bodyPr>
          <a:lstStyle>
            <a:lvl1pPr lvl="0"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933"/>
              <a:buFont typeface="Arial"/>
              <a:buNone/>
              <a:defRPr b="0" i="0" sz="14933" u="none" cap="none" strike="noStrike">
                <a:solidFill>
                  <a:schemeClr val="dk1"/>
                </a:solidFill>
                <a:latin typeface="Arial"/>
                <a:ea typeface="Arial"/>
                <a:cs typeface="Arial"/>
                <a:sym typeface="Arial"/>
              </a:defRPr>
            </a:lvl9pPr>
          </a:lstStyle>
          <a:p/>
        </p:txBody>
      </p:sp>
      <p:sp>
        <p:nvSpPr>
          <p:cNvPr id="7" name="Google Shape;7;p2"/>
          <p:cNvSpPr txBox="1"/>
          <p:nvPr>
            <p:ph idx="1" type="body"/>
          </p:nvPr>
        </p:nvSpPr>
        <p:spPr>
          <a:xfrm>
            <a:off x="1496160" y="7375840"/>
            <a:ext cx="40899000" cy="21864900"/>
          </a:xfrm>
          <a:prstGeom prst="rect">
            <a:avLst/>
          </a:prstGeom>
          <a:noFill/>
          <a:ln>
            <a:noFill/>
          </a:ln>
        </p:spPr>
        <p:txBody>
          <a:bodyPr anchorCtr="0" anchor="t" bIns="487600" lIns="487600" spcFirstLastPara="1" rIns="487600" wrap="square" tIns="487600">
            <a:normAutofit/>
          </a:bodyPr>
          <a:lstStyle>
            <a:lvl1pPr indent="-838200" lvl="0" marL="457200" marR="0" rtl="0" algn="l">
              <a:lnSpc>
                <a:spcPct val="115000"/>
              </a:lnSpc>
              <a:spcBef>
                <a:spcPts val="0"/>
              </a:spcBef>
              <a:spcAft>
                <a:spcPts val="0"/>
              </a:spcAft>
              <a:buClr>
                <a:schemeClr val="dk2"/>
              </a:buClr>
              <a:buSzPts val="9600"/>
              <a:buFont typeface="Arial"/>
              <a:buChar char="●"/>
              <a:defRPr b="0" i="0" sz="9600" u="none" cap="none" strike="noStrike">
                <a:solidFill>
                  <a:schemeClr val="dk2"/>
                </a:solidFill>
                <a:latin typeface="Arial"/>
                <a:ea typeface="Arial"/>
                <a:cs typeface="Arial"/>
                <a:sym typeface="Arial"/>
              </a:defRPr>
            </a:lvl1pPr>
            <a:lvl2pPr indent="-702755" lvl="1" marL="9144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2pPr>
            <a:lvl3pPr indent="-702755" lvl="2" marL="13716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3pPr>
            <a:lvl4pPr indent="-702755" lvl="3" marL="18288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4pPr>
            <a:lvl5pPr indent="-702755" lvl="4" marL="22860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5pPr>
            <a:lvl6pPr indent="-702754" lvl="5" marL="27432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6pPr>
            <a:lvl7pPr indent="-702754" lvl="6" marL="32004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7pPr>
            <a:lvl8pPr indent="-702754" lvl="7" marL="36576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8pPr>
            <a:lvl9pPr indent="-702754" lvl="8" marL="4114800" marR="0" rtl="0" algn="l">
              <a:lnSpc>
                <a:spcPct val="115000"/>
              </a:lnSpc>
              <a:spcBef>
                <a:spcPts val="0"/>
              </a:spcBef>
              <a:spcAft>
                <a:spcPts val="0"/>
              </a:spcAft>
              <a:buClr>
                <a:schemeClr val="dk2"/>
              </a:buClr>
              <a:buSzPts val="7467"/>
              <a:buFont typeface="Arial"/>
              <a:buChar char="■"/>
              <a:defRPr b="0" i="0" sz="7466" u="none" cap="none" strike="noStrike">
                <a:solidFill>
                  <a:schemeClr val="dk2"/>
                </a:solidFill>
                <a:latin typeface="Arial"/>
                <a:ea typeface="Arial"/>
                <a:cs typeface="Arial"/>
                <a:sym typeface="Arial"/>
              </a:defRPr>
            </a:lvl9pPr>
          </a:lstStyle>
          <a:p/>
        </p:txBody>
      </p:sp>
      <p:sp>
        <p:nvSpPr>
          <p:cNvPr id="8" name="Google Shape;8;p2"/>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rmAutofit/>
          </a:bodyPr>
          <a:lstStyle>
            <a:lvl1pPr indent="0" lvl="0"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5333"/>
              <a:buFont typeface="Arial"/>
              <a:buNone/>
              <a:defRPr b="0" i="0" sz="5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p:nvPr/>
        </p:nvSpPr>
        <p:spPr>
          <a:xfrm>
            <a:off x="0" y="0"/>
            <a:ext cx="43891200" cy="4639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C343D"/>
              </a:solidFill>
              <a:latin typeface="Times New Roman"/>
              <a:ea typeface="Times New Roman"/>
              <a:cs typeface="Times New Roman"/>
              <a:sym typeface="Times New Roman"/>
            </a:endParaRPr>
          </a:p>
        </p:txBody>
      </p:sp>
      <p:sp>
        <p:nvSpPr>
          <p:cNvPr id="55" name="Google Shape;55;p1"/>
          <p:cNvSpPr txBox="1"/>
          <p:nvPr/>
        </p:nvSpPr>
        <p:spPr>
          <a:xfrm>
            <a:off x="0" y="404100"/>
            <a:ext cx="43891200" cy="3831300"/>
          </a:xfrm>
          <a:prstGeom prst="rect">
            <a:avLst/>
          </a:prstGeom>
          <a:noFill/>
          <a:ln>
            <a:noFill/>
          </a:ln>
        </p:spPr>
        <p:txBody>
          <a:bodyPr anchorCtr="0" anchor="t" bIns="487600" lIns="487600" spcFirstLastPara="1" rIns="487600" wrap="square" tIns="487600">
            <a:noAutofit/>
          </a:bodyPr>
          <a:lstStyle/>
          <a:p>
            <a:pPr indent="0" lvl="0" marL="0" marR="0" rtl="0" algn="ctr">
              <a:lnSpc>
                <a:spcPct val="100000"/>
              </a:lnSpc>
              <a:spcBef>
                <a:spcPts val="0"/>
              </a:spcBef>
              <a:spcAft>
                <a:spcPts val="0"/>
              </a:spcAft>
              <a:buClr>
                <a:srgbClr val="000000"/>
              </a:buClr>
              <a:buSzPts val="8500"/>
              <a:buFont typeface="Arial"/>
              <a:buNone/>
            </a:pPr>
            <a:r>
              <a:rPr b="1" lang="en" sz="8100">
                <a:solidFill>
                  <a:srgbClr val="0C343D"/>
                </a:solidFill>
                <a:latin typeface="Times New Roman"/>
                <a:ea typeface="Times New Roman"/>
                <a:cs typeface="Times New Roman"/>
                <a:sym typeface="Times New Roman"/>
              </a:rPr>
              <a:t>“Robots are Going to Take Over the World”: Perceptions of Ai Social Companions</a:t>
            </a:r>
            <a:endParaRPr b="1" i="0" sz="8100" u="none" cap="none" strike="noStrike">
              <a:solidFill>
                <a:srgbClr val="0C343D"/>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000"/>
              <a:buFont typeface="Arial"/>
              <a:buNone/>
            </a:pPr>
            <a:r>
              <a:t/>
            </a:r>
            <a:endParaRPr b="1" i="0" sz="2600" u="none" cap="none" strike="noStrike">
              <a:solidFill>
                <a:srgbClr val="0C343D"/>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6500"/>
              <a:buFont typeface="Arial"/>
              <a:buNone/>
            </a:pPr>
            <a:r>
              <a:rPr b="1" lang="en" sz="6100">
                <a:solidFill>
                  <a:srgbClr val="0C343D"/>
                </a:solidFill>
                <a:latin typeface="Times New Roman"/>
                <a:ea typeface="Times New Roman"/>
                <a:cs typeface="Times New Roman"/>
                <a:sym typeface="Times New Roman"/>
              </a:rPr>
              <a:t>Taryn Peteet, Zoe Berg, </a:t>
            </a:r>
            <a:r>
              <a:rPr b="1" i="0" lang="en" sz="6100" u="none" cap="none" strike="noStrike">
                <a:solidFill>
                  <a:srgbClr val="0C343D"/>
                </a:solidFill>
                <a:latin typeface="Times New Roman"/>
                <a:ea typeface="Times New Roman"/>
                <a:cs typeface="Times New Roman"/>
                <a:sym typeface="Times New Roman"/>
              </a:rPr>
              <a:t>Autumn J. Ruggles¹, Ada J. Nicodemus¹, Clare M. Mehta, PhD</a:t>
            </a:r>
            <a:r>
              <a:rPr b="1" baseline="30000" i="0" lang="en" sz="6100" u="none" cap="none" strike="noStrike">
                <a:solidFill>
                  <a:srgbClr val="0C343D"/>
                </a:solidFill>
                <a:latin typeface="Times New Roman"/>
                <a:ea typeface="Times New Roman"/>
                <a:cs typeface="Times New Roman"/>
                <a:sym typeface="Times New Roman"/>
              </a:rPr>
              <a:t>1,2</a:t>
            </a:r>
            <a:endParaRPr b="1" baseline="30000" i="0" sz="6100" u="none" cap="none" strike="noStrike">
              <a:solidFill>
                <a:srgbClr val="0C343D"/>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6500"/>
              <a:buFont typeface="Arial"/>
              <a:buNone/>
            </a:pPr>
            <a:r>
              <a:rPr b="0" baseline="30000" i="0" lang="en" sz="6100" u="none" cap="none" strike="noStrike">
                <a:solidFill>
                  <a:srgbClr val="0C343D"/>
                </a:solidFill>
                <a:latin typeface="Times New Roman"/>
                <a:ea typeface="Times New Roman"/>
                <a:cs typeface="Times New Roman"/>
                <a:sym typeface="Times New Roman"/>
              </a:rPr>
              <a:t>1</a:t>
            </a:r>
            <a:r>
              <a:rPr b="0" i="0" lang="en" sz="6100" u="none" cap="none" strike="noStrike">
                <a:solidFill>
                  <a:srgbClr val="0C343D"/>
                </a:solidFill>
                <a:latin typeface="Times New Roman"/>
                <a:ea typeface="Times New Roman"/>
                <a:cs typeface="Times New Roman"/>
                <a:sym typeface="Times New Roman"/>
              </a:rPr>
              <a:t>Emmanuel College, </a:t>
            </a:r>
            <a:r>
              <a:rPr b="0" baseline="30000" i="0" lang="en" sz="6100" u="none" cap="none" strike="noStrike">
                <a:solidFill>
                  <a:srgbClr val="0C343D"/>
                </a:solidFill>
                <a:latin typeface="Times New Roman"/>
                <a:ea typeface="Times New Roman"/>
                <a:cs typeface="Times New Roman"/>
                <a:sym typeface="Times New Roman"/>
              </a:rPr>
              <a:t>2</a:t>
            </a:r>
            <a:r>
              <a:rPr b="0" i="0" lang="en" sz="6100" u="none" cap="none" strike="noStrike">
                <a:solidFill>
                  <a:srgbClr val="0C343D"/>
                </a:solidFill>
                <a:latin typeface="Times New Roman"/>
                <a:ea typeface="Times New Roman"/>
                <a:cs typeface="Times New Roman"/>
                <a:sym typeface="Times New Roman"/>
              </a:rPr>
              <a:t>Boston Children’s Hospital</a:t>
            </a:r>
            <a:endParaRPr b="1" baseline="30000" i="0" sz="6100" u="none" cap="none" strike="noStrike">
              <a:solidFill>
                <a:srgbClr val="0C343D"/>
              </a:solidFill>
              <a:latin typeface="Times New Roman"/>
              <a:ea typeface="Times New Roman"/>
              <a:cs typeface="Times New Roman"/>
              <a:sym typeface="Times New Roman"/>
            </a:endParaRPr>
          </a:p>
        </p:txBody>
      </p:sp>
      <p:sp>
        <p:nvSpPr>
          <p:cNvPr id="56" name="Google Shape;56;p1"/>
          <p:cNvSpPr/>
          <p:nvPr/>
        </p:nvSpPr>
        <p:spPr>
          <a:xfrm>
            <a:off x="14936850" y="4999050"/>
            <a:ext cx="14017500" cy="9170100"/>
          </a:xfrm>
          <a:prstGeom prst="rect">
            <a:avLst/>
          </a:prstGeom>
          <a:no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
          <p:cNvSpPr/>
          <p:nvPr/>
        </p:nvSpPr>
        <p:spPr>
          <a:xfrm>
            <a:off x="409275" y="4999050"/>
            <a:ext cx="14017500" cy="12902400"/>
          </a:xfrm>
          <a:prstGeom prst="rect">
            <a:avLst/>
          </a:prstGeom>
          <a:no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
          <p:cNvSpPr txBox="1"/>
          <p:nvPr/>
        </p:nvSpPr>
        <p:spPr>
          <a:xfrm>
            <a:off x="776625" y="6356625"/>
            <a:ext cx="13282800" cy="11264700"/>
          </a:xfrm>
          <a:prstGeom prst="rect">
            <a:avLst/>
          </a:prstGeom>
          <a:noFill/>
          <a:ln>
            <a:noFill/>
          </a:ln>
        </p:spPr>
        <p:txBody>
          <a:bodyPr anchorCtr="0" anchor="t" bIns="91425" lIns="91425" spcFirstLastPara="1" rIns="91425" wrap="square" tIns="91425">
            <a:noAutofit/>
          </a:bodyPr>
          <a:lstStyle/>
          <a:p>
            <a:pPr indent="0" lvl="0" marL="0" rtl="0" algn="ctr">
              <a:lnSpc>
                <a:spcPct val="115833"/>
              </a:lnSpc>
              <a:spcBef>
                <a:spcPts val="0"/>
              </a:spcBef>
              <a:spcAft>
                <a:spcPts val="0"/>
              </a:spcAft>
              <a:buClr>
                <a:schemeClr val="dk1"/>
              </a:buClr>
              <a:buSzPts val="1100"/>
              <a:buFont typeface="Arial"/>
              <a:buNone/>
            </a:pPr>
            <a:r>
              <a:rPr lang="en" sz="3700">
                <a:solidFill>
                  <a:schemeClr val="dk1"/>
                </a:solidFill>
                <a:latin typeface="Times New Roman"/>
                <a:ea typeface="Times New Roman"/>
                <a:cs typeface="Times New Roman"/>
                <a:sym typeface="Times New Roman"/>
              </a:rPr>
              <a:t>As ASCs become increasingly available, it is important to understand people’s perceptions of the risks and benefits and the potential social and psychological consequences of using ASCs. </a:t>
            </a:r>
            <a:endParaRPr sz="3700">
              <a:solidFill>
                <a:schemeClr val="dk1"/>
              </a:solidFill>
              <a:latin typeface="Times New Roman"/>
              <a:ea typeface="Times New Roman"/>
              <a:cs typeface="Times New Roman"/>
              <a:sym typeface="Times New Roman"/>
            </a:endParaRPr>
          </a:p>
          <a:p>
            <a:pPr indent="0" lvl="0" marL="0" rtl="0" algn="ctr">
              <a:lnSpc>
                <a:spcPct val="115833"/>
              </a:lnSpc>
              <a:spcBef>
                <a:spcPts val="800"/>
              </a:spcBef>
              <a:spcAft>
                <a:spcPts val="0"/>
              </a:spcAft>
              <a:buClr>
                <a:schemeClr val="dk1"/>
              </a:buClr>
              <a:buSzPts val="1100"/>
              <a:buFont typeface="Arial"/>
              <a:buNone/>
            </a:pPr>
            <a:r>
              <a:rPr lang="en" sz="3700">
                <a:solidFill>
                  <a:schemeClr val="dk1"/>
                </a:solidFill>
                <a:latin typeface="Times New Roman"/>
                <a:ea typeface="Times New Roman"/>
                <a:cs typeface="Times New Roman"/>
                <a:sym typeface="Times New Roman"/>
              </a:rPr>
              <a:t>The present study reports on the results of two focus groups conducted with 16 undergraduate students, aged 19-22 (24% non-White; 81% female), recruited via flyers and social media posts. Participants watched a video advertisement for Friend ai and were then asked to share their thoughts about friend ai and the use of ASCs more generally.</a:t>
            </a:r>
            <a:endParaRPr sz="3700">
              <a:solidFill>
                <a:schemeClr val="dk1"/>
              </a:solidFill>
              <a:latin typeface="Times New Roman"/>
              <a:ea typeface="Times New Roman"/>
              <a:cs typeface="Times New Roman"/>
              <a:sym typeface="Times New Roman"/>
            </a:endParaRPr>
          </a:p>
          <a:p>
            <a:pPr indent="0" lvl="0" marL="0" rtl="0" algn="ctr">
              <a:lnSpc>
                <a:spcPct val="115833"/>
              </a:lnSpc>
              <a:spcBef>
                <a:spcPts val="800"/>
              </a:spcBef>
              <a:spcAft>
                <a:spcPts val="0"/>
              </a:spcAft>
              <a:buClr>
                <a:schemeClr val="dk1"/>
              </a:buClr>
              <a:buSzPts val="1100"/>
              <a:buFont typeface="Arial"/>
              <a:buNone/>
            </a:pPr>
            <a:r>
              <a:rPr lang="en" sz="3700">
                <a:solidFill>
                  <a:schemeClr val="dk1"/>
                </a:solidFill>
                <a:latin typeface="Times New Roman"/>
                <a:ea typeface="Times New Roman"/>
                <a:cs typeface="Times New Roman"/>
                <a:sym typeface="Times New Roman"/>
              </a:rPr>
              <a:t>Using thematic analysis, three superordinate themes emerged from the data. The first theme centered on AI Proliferation. The second theme emphasized the Dangers of AI Social Companions. The final theme identified Good Use Cases for AI. </a:t>
            </a:r>
            <a:endParaRPr sz="3700">
              <a:solidFill>
                <a:schemeClr val="dk1"/>
              </a:solidFill>
              <a:latin typeface="Times New Roman"/>
              <a:ea typeface="Times New Roman"/>
              <a:cs typeface="Times New Roman"/>
              <a:sym typeface="Times New Roman"/>
            </a:endParaRPr>
          </a:p>
          <a:p>
            <a:pPr indent="0" lvl="0" marL="0" rtl="0" algn="ctr">
              <a:lnSpc>
                <a:spcPct val="115833"/>
              </a:lnSpc>
              <a:spcBef>
                <a:spcPts val="800"/>
              </a:spcBef>
              <a:spcAft>
                <a:spcPts val="800"/>
              </a:spcAft>
              <a:buClr>
                <a:schemeClr val="dk1"/>
              </a:buClr>
              <a:buSzPts val="1100"/>
              <a:buFont typeface="Arial"/>
              <a:buNone/>
            </a:pPr>
            <a:r>
              <a:rPr lang="en" sz="3700">
                <a:solidFill>
                  <a:schemeClr val="dk1"/>
                </a:solidFill>
                <a:latin typeface="Times New Roman"/>
                <a:ea typeface="Times New Roman"/>
                <a:cs typeface="Times New Roman"/>
                <a:sym typeface="Times New Roman"/>
              </a:rPr>
              <a:t>Our research suggests undergraduates are skeptical of ASCs and raises questions about how our changing relationship with technology will impact social norms for human relationships.</a:t>
            </a:r>
            <a:endParaRPr sz="4900">
              <a:solidFill>
                <a:schemeClr val="dk1"/>
              </a:solidFill>
              <a:latin typeface="Times New Roman"/>
              <a:ea typeface="Times New Roman"/>
              <a:cs typeface="Times New Roman"/>
              <a:sym typeface="Times New Roman"/>
            </a:endParaRPr>
          </a:p>
        </p:txBody>
      </p:sp>
      <p:sp>
        <p:nvSpPr>
          <p:cNvPr id="59" name="Google Shape;59;p1"/>
          <p:cNvSpPr/>
          <p:nvPr/>
        </p:nvSpPr>
        <p:spPr>
          <a:xfrm>
            <a:off x="409275" y="18512798"/>
            <a:ext cx="14017500" cy="12260100"/>
          </a:xfrm>
          <a:prstGeom prst="rect">
            <a:avLst/>
          </a:prstGeom>
          <a:no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
          <p:cNvSpPr txBox="1"/>
          <p:nvPr/>
        </p:nvSpPr>
        <p:spPr>
          <a:xfrm>
            <a:off x="4753525" y="5234025"/>
            <a:ext cx="5773500" cy="112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1" i="0" lang="en" sz="6000" u="none" cap="none" strike="noStrike">
                <a:solidFill>
                  <a:srgbClr val="000000"/>
                </a:solidFill>
                <a:latin typeface="Times New Roman"/>
                <a:ea typeface="Times New Roman"/>
                <a:cs typeface="Times New Roman"/>
                <a:sym typeface="Times New Roman"/>
              </a:rPr>
              <a:t>– ABSTRACT –</a:t>
            </a:r>
            <a:endParaRPr b="1" i="0" sz="6000" u="none" cap="none" strike="noStrike">
              <a:solidFill>
                <a:srgbClr val="000000"/>
              </a:solidFill>
              <a:latin typeface="Times New Roman"/>
              <a:ea typeface="Times New Roman"/>
              <a:cs typeface="Times New Roman"/>
              <a:sym typeface="Times New Roman"/>
            </a:endParaRPr>
          </a:p>
        </p:txBody>
      </p:sp>
      <p:sp>
        <p:nvSpPr>
          <p:cNvPr id="61" name="Google Shape;61;p1"/>
          <p:cNvSpPr txBox="1"/>
          <p:nvPr/>
        </p:nvSpPr>
        <p:spPr>
          <a:xfrm>
            <a:off x="19316800" y="5234025"/>
            <a:ext cx="5257800" cy="112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1" i="0" lang="en" sz="6000" u="none" cap="none" strike="noStrike">
                <a:solidFill>
                  <a:srgbClr val="000000"/>
                </a:solidFill>
                <a:latin typeface="Times New Roman"/>
                <a:ea typeface="Times New Roman"/>
                <a:cs typeface="Times New Roman"/>
                <a:sym typeface="Times New Roman"/>
              </a:rPr>
              <a:t>– METHODS –</a:t>
            </a:r>
            <a:endParaRPr b="1" i="0" sz="6000" u="none" cap="none" strike="noStrike">
              <a:solidFill>
                <a:srgbClr val="000000"/>
              </a:solidFill>
              <a:latin typeface="Times New Roman"/>
              <a:ea typeface="Times New Roman"/>
              <a:cs typeface="Times New Roman"/>
              <a:sym typeface="Times New Roman"/>
            </a:endParaRPr>
          </a:p>
        </p:txBody>
      </p:sp>
      <p:sp>
        <p:nvSpPr>
          <p:cNvPr id="62" name="Google Shape;62;p1"/>
          <p:cNvSpPr txBox="1"/>
          <p:nvPr/>
        </p:nvSpPr>
        <p:spPr>
          <a:xfrm>
            <a:off x="3763525" y="18904081"/>
            <a:ext cx="7753500" cy="112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1" i="0" lang="en" sz="6000" u="none" cap="none" strike="noStrike">
                <a:solidFill>
                  <a:srgbClr val="000000"/>
                </a:solidFill>
                <a:latin typeface="Times New Roman"/>
                <a:ea typeface="Times New Roman"/>
                <a:cs typeface="Times New Roman"/>
                <a:sym typeface="Times New Roman"/>
              </a:rPr>
              <a:t>– INTRODUCTION –</a:t>
            </a:r>
            <a:endParaRPr b="1" i="0" sz="6000" u="none" cap="none" strike="noStrike">
              <a:solidFill>
                <a:srgbClr val="000000"/>
              </a:solidFill>
              <a:latin typeface="Times New Roman"/>
              <a:ea typeface="Times New Roman"/>
              <a:cs typeface="Times New Roman"/>
              <a:sym typeface="Times New Roman"/>
            </a:endParaRPr>
          </a:p>
        </p:txBody>
      </p:sp>
      <p:sp>
        <p:nvSpPr>
          <p:cNvPr id="63" name="Google Shape;63;p1"/>
          <p:cNvSpPr/>
          <p:nvPr/>
        </p:nvSpPr>
        <p:spPr>
          <a:xfrm>
            <a:off x="14936850" y="14528700"/>
            <a:ext cx="14017500" cy="18022800"/>
          </a:xfrm>
          <a:prstGeom prst="rect">
            <a:avLst/>
          </a:prstGeom>
          <a:solidFill>
            <a:srgbClr val="134F5C"/>
          </a:solid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solidFill>
                <a:srgbClr val="FFFFFF"/>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rgbClr val="FFFFFF"/>
              </a:solidFill>
            </a:endParaRPr>
          </a:p>
        </p:txBody>
      </p:sp>
      <p:sp>
        <p:nvSpPr>
          <p:cNvPr id="64" name="Google Shape;64;p1"/>
          <p:cNvSpPr txBox="1"/>
          <p:nvPr/>
        </p:nvSpPr>
        <p:spPr>
          <a:xfrm>
            <a:off x="19316700" y="14932800"/>
            <a:ext cx="5257800" cy="1122600"/>
          </a:xfrm>
          <a:prstGeom prst="rect">
            <a:avLst/>
          </a:prstGeom>
          <a:noFill/>
          <a:ln cap="flat" cmpd="sng" w="76200">
            <a:solidFill>
              <a:srgbClr val="134F5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1" i="0" lang="en" sz="6000" u="none" cap="none" strike="noStrike">
                <a:solidFill>
                  <a:srgbClr val="FFFFFF"/>
                </a:solidFill>
                <a:latin typeface="Times New Roman"/>
                <a:ea typeface="Times New Roman"/>
                <a:cs typeface="Times New Roman"/>
                <a:sym typeface="Times New Roman"/>
              </a:rPr>
              <a:t>– RESULTS –</a:t>
            </a:r>
            <a:endParaRPr b="1" i="0" sz="6000" u="none" cap="none" strike="noStrike">
              <a:solidFill>
                <a:srgbClr val="FFFFFF"/>
              </a:solidFill>
              <a:latin typeface="Times New Roman"/>
              <a:ea typeface="Times New Roman"/>
              <a:cs typeface="Times New Roman"/>
              <a:sym typeface="Times New Roman"/>
            </a:endParaRPr>
          </a:p>
        </p:txBody>
      </p:sp>
      <p:grpSp>
        <p:nvGrpSpPr>
          <p:cNvPr id="65" name="Google Shape;65;p1"/>
          <p:cNvGrpSpPr/>
          <p:nvPr/>
        </p:nvGrpSpPr>
        <p:grpSpPr>
          <a:xfrm>
            <a:off x="29464425" y="4992989"/>
            <a:ext cx="14017500" cy="14449322"/>
            <a:chOff x="29464425" y="4999050"/>
            <a:chExt cx="14017500" cy="15709200"/>
          </a:xfrm>
        </p:grpSpPr>
        <p:sp>
          <p:nvSpPr>
            <p:cNvPr id="66" name="Google Shape;66;p1"/>
            <p:cNvSpPr/>
            <p:nvPr/>
          </p:nvSpPr>
          <p:spPr>
            <a:xfrm>
              <a:off x="29464425" y="4999050"/>
              <a:ext cx="14017500" cy="15709200"/>
            </a:xfrm>
            <a:prstGeom prst="rect">
              <a:avLst/>
            </a:prstGeom>
            <a:solidFill>
              <a:srgbClr val="134F5C"/>
            </a:solid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txBox="1"/>
            <p:nvPr/>
          </p:nvSpPr>
          <p:spPr>
            <a:xfrm>
              <a:off x="29831775" y="5286147"/>
              <a:ext cx="13282800" cy="14127300"/>
            </a:xfrm>
            <a:prstGeom prst="rect">
              <a:avLst/>
            </a:prstGeom>
            <a:noFill/>
            <a:ln cap="flat" cmpd="sng" w="76200">
              <a:solidFill>
                <a:srgbClr val="134F5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FFFFFF"/>
                </a:solidFill>
                <a:highlight>
                  <a:srgbClr val="FF0000"/>
                </a:highlight>
                <a:latin typeface="Times New Roman"/>
                <a:ea typeface="Times New Roman"/>
                <a:cs typeface="Times New Roman"/>
                <a:sym typeface="Times New Roman"/>
              </a:endParaRPr>
            </a:p>
          </p:txBody>
        </p:sp>
      </p:grpSp>
      <p:sp>
        <p:nvSpPr>
          <p:cNvPr id="68" name="Google Shape;68;p1"/>
          <p:cNvSpPr/>
          <p:nvPr/>
        </p:nvSpPr>
        <p:spPr>
          <a:xfrm>
            <a:off x="29464425" y="19748700"/>
            <a:ext cx="14017500" cy="11700300"/>
          </a:xfrm>
          <a:prstGeom prst="rect">
            <a:avLst/>
          </a:prstGeom>
          <a:noFill/>
          <a:ln cap="flat" cmpd="sng" w="76200">
            <a:solidFill>
              <a:srgbClr val="134F5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sz="4000"/>
          </a:p>
        </p:txBody>
      </p:sp>
      <p:sp>
        <p:nvSpPr>
          <p:cNvPr id="69" name="Google Shape;69;p1"/>
          <p:cNvSpPr txBox="1"/>
          <p:nvPr/>
        </p:nvSpPr>
        <p:spPr>
          <a:xfrm>
            <a:off x="33331275" y="20000750"/>
            <a:ext cx="6283800" cy="112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1" i="0" lang="en" sz="6000" u="none" cap="none" strike="noStrike">
                <a:solidFill>
                  <a:srgbClr val="000000"/>
                </a:solidFill>
                <a:latin typeface="Times New Roman"/>
                <a:ea typeface="Times New Roman"/>
                <a:cs typeface="Times New Roman"/>
                <a:sym typeface="Times New Roman"/>
              </a:rPr>
              <a:t>– DISCUSSION –</a:t>
            </a:r>
            <a:endParaRPr b="1" i="0" sz="6000" u="none" cap="none" strike="noStrike">
              <a:solidFill>
                <a:srgbClr val="000000"/>
              </a:solidFill>
              <a:latin typeface="Times New Roman"/>
              <a:ea typeface="Times New Roman"/>
              <a:cs typeface="Times New Roman"/>
              <a:sym typeface="Times New Roman"/>
            </a:endParaRPr>
          </a:p>
        </p:txBody>
      </p:sp>
      <p:pic>
        <p:nvPicPr>
          <p:cNvPr id="70" name="Google Shape;70;p1" title="emmanuel-college-removebg-preview.png"/>
          <p:cNvPicPr preferRelativeResize="0"/>
          <p:nvPr/>
        </p:nvPicPr>
        <p:blipFill rotWithShape="1">
          <a:blip r:embed="rId3">
            <a:alphaModFix/>
          </a:blip>
          <a:srcRect b="0" l="10467" r="9198" t="0"/>
          <a:stretch/>
        </p:blipFill>
        <p:spPr>
          <a:xfrm>
            <a:off x="409275" y="441250"/>
            <a:ext cx="4103550" cy="3831275"/>
          </a:xfrm>
          <a:prstGeom prst="rect">
            <a:avLst/>
          </a:prstGeom>
          <a:noFill/>
          <a:ln>
            <a:noFill/>
          </a:ln>
        </p:spPr>
      </p:pic>
      <p:pic>
        <p:nvPicPr>
          <p:cNvPr descr="A logo with colorful circles&#10;&#10;Description automatically generated" id="71" name="Google Shape;71;p1"/>
          <p:cNvPicPr preferRelativeResize="0"/>
          <p:nvPr/>
        </p:nvPicPr>
        <p:blipFill rotWithShape="1">
          <a:blip r:embed="rId4">
            <a:alphaModFix/>
          </a:blip>
          <a:srcRect b="0" l="0" r="0" t="0"/>
          <a:stretch/>
        </p:blipFill>
        <p:spPr>
          <a:xfrm>
            <a:off x="40598475" y="309838"/>
            <a:ext cx="2516100" cy="4019819"/>
          </a:xfrm>
          <a:prstGeom prst="rect">
            <a:avLst/>
          </a:prstGeom>
          <a:noFill/>
          <a:ln>
            <a:noFill/>
          </a:ln>
        </p:spPr>
      </p:pic>
      <p:sp>
        <p:nvSpPr>
          <p:cNvPr id="72" name="Google Shape;72;p1"/>
          <p:cNvSpPr txBox="1"/>
          <p:nvPr/>
        </p:nvSpPr>
        <p:spPr>
          <a:xfrm>
            <a:off x="29464425" y="31802900"/>
            <a:ext cx="14017500" cy="762000"/>
          </a:xfrm>
          <a:prstGeom prst="rect">
            <a:avLst/>
          </a:prstGeom>
          <a:noFill/>
          <a:ln cap="flat" cmpd="sng" w="76200">
            <a:solidFill>
              <a:srgbClr val="134F5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dk1"/>
                </a:solidFill>
                <a:latin typeface="Times New Roman"/>
                <a:ea typeface="Times New Roman"/>
                <a:cs typeface="Times New Roman"/>
                <a:sym typeface="Times New Roman"/>
              </a:rPr>
              <a:t>For more information, please contact the authors at lifespanlab@emmanuel.edu.</a:t>
            </a:r>
            <a:endParaRPr b="0" i="0" sz="3300" u="none" cap="none" strike="noStrike">
              <a:solidFill>
                <a:schemeClr val="dk2"/>
              </a:solidFill>
              <a:latin typeface="Times New Roman"/>
              <a:ea typeface="Times New Roman"/>
              <a:cs typeface="Times New Roman"/>
              <a:sym typeface="Times New Roman"/>
            </a:endParaRPr>
          </a:p>
        </p:txBody>
      </p:sp>
      <p:sp>
        <p:nvSpPr>
          <p:cNvPr id="73" name="Google Shape;73;p1"/>
          <p:cNvSpPr txBox="1"/>
          <p:nvPr/>
        </p:nvSpPr>
        <p:spPr>
          <a:xfrm>
            <a:off x="29831775" y="20329025"/>
            <a:ext cx="13282800" cy="572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4500">
              <a:solidFill>
                <a:schemeClr val="dk1"/>
              </a:solidFill>
              <a:latin typeface="Times New Roman"/>
              <a:ea typeface="Times New Roman"/>
              <a:cs typeface="Times New Roman"/>
              <a:sym typeface="Times New Roman"/>
            </a:endParaRPr>
          </a:p>
          <a:p>
            <a:pPr indent="-450850" lvl="0" marL="457200" rtl="0" algn="l">
              <a:spcBef>
                <a:spcPts val="0"/>
              </a:spcBef>
              <a:spcAft>
                <a:spcPts val="0"/>
              </a:spcAft>
              <a:buClr>
                <a:schemeClr val="dk1"/>
              </a:buClr>
              <a:buSzPts val="3500"/>
              <a:buFont typeface="Times New Roman"/>
              <a:buChar char="●"/>
            </a:pPr>
            <a:r>
              <a:rPr lang="en" sz="3500">
                <a:solidFill>
                  <a:schemeClr val="dk1"/>
                </a:solidFill>
                <a:latin typeface="Times New Roman"/>
                <a:ea typeface="Times New Roman"/>
                <a:cs typeface="Times New Roman"/>
                <a:sym typeface="Times New Roman"/>
              </a:rPr>
              <a:t>Our research suggests that emerging adults are currently skeptical of AI while also identifying some benefits.</a:t>
            </a:r>
            <a:endParaRPr sz="3500">
              <a:solidFill>
                <a:schemeClr val="dk1"/>
              </a:solidFill>
              <a:latin typeface="Times New Roman"/>
              <a:ea typeface="Times New Roman"/>
              <a:cs typeface="Times New Roman"/>
              <a:sym typeface="Times New Roman"/>
            </a:endParaRPr>
          </a:p>
          <a:p>
            <a:pPr indent="-450850" lvl="0" marL="457200" rtl="0" algn="l">
              <a:spcBef>
                <a:spcPts val="0"/>
              </a:spcBef>
              <a:spcAft>
                <a:spcPts val="0"/>
              </a:spcAft>
              <a:buClr>
                <a:schemeClr val="dk1"/>
              </a:buClr>
              <a:buSzPts val="3500"/>
              <a:buFont typeface="Times New Roman"/>
              <a:buChar char="●"/>
            </a:pPr>
            <a:r>
              <a:rPr lang="en" sz="3500">
                <a:solidFill>
                  <a:schemeClr val="dk1"/>
                </a:solidFill>
                <a:latin typeface="Times New Roman"/>
                <a:ea typeface="Times New Roman"/>
                <a:cs typeface="Times New Roman"/>
                <a:sym typeface="Times New Roman"/>
              </a:rPr>
              <a:t>Oftentimes it is tempting to dismiss or villainize AI, however, AI may be able to improve the wellbeing of emerging adults.</a:t>
            </a:r>
            <a:endParaRPr sz="3500">
              <a:solidFill>
                <a:schemeClr val="dk1"/>
              </a:solidFill>
              <a:latin typeface="Times New Roman"/>
              <a:ea typeface="Times New Roman"/>
              <a:cs typeface="Times New Roman"/>
              <a:sym typeface="Times New Roman"/>
            </a:endParaRPr>
          </a:p>
          <a:p>
            <a:pPr indent="-450850" lvl="0" marL="457200" rtl="0" algn="l">
              <a:spcBef>
                <a:spcPts val="0"/>
              </a:spcBef>
              <a:spcAft>
                <a:spcPts val="0"/>
              </a:spcAft>
              <a:buClr>
                <a:schemeClr val="dk1"/>
              </a:buClr>
              <a:buSzPts val="3500"/>
              <a:buFont typeface="Times New Roman"/>
              <a:buChar char="●"/>
            </a:pPr>
            <a:r>
              <a:rPr lang="en" sz="3500">
                <a:solidFill>
                  <a:schemeClr val="dk1"/>
                </a:solidFill>
                <a:latin typeface="Times New Roman"/>
                <a:ea typeface="Times New Roman"/>
                <a:cs typeface="Times New Roman"/>
                <a:sym typeface="Times New Roman"/>
              </a:rPr>
              <a:t>Due to the limited sample size and sole use of undergraduate students, it may be difficult to generalize these findings to emerging adults as a whole.</a:t>
            </a:r>
            <a:endParaRPr sz="3500">
              <a:solidFill>
                <a:schemeClr val="dk1"/>
              </a:solidFill>
              <a:latin typeface="Times New Roman"/>
              <a:ea typeface="Times New Roman"/>
              <a:cs typeface="Times New Roman"/>
              <a:sym typeface="Times New Roman"/>
            </a:endParaRPr>
          </a:p>
          <a:p>
            <a:pPr indent="-450850" lvl="0" marL="457200" rtl="0" algn="l">
              <a:spcBef>
                <a:spcPts val="0"/>
              </a:spcBef>
              <a:spcAft>
                <a:spcPts val="0"/>
              </a:spcAft>
              <a:buClr>
                <a:schemeClr val="dk1"/>
              </a:buClr>
              <a:buSzPts val="3500"/>
              <a:buFont typeface="Times New Roman"/>
              <a:buChar char="●"/>
            </a:pPr>
            <a:r>
              <a:rPr lang="en" sz="3500">
                <a:solidFill>
                  <a:schemeClr val="dk1"/>
                </a:solidFill>
                <a:latin typeface="Times New Roman"/>
                <a:ea typeface="Times New Roman"/>
                <a:cs typeface="Times New Roman"/>
                <a:sym typeface="Times New Roman"/>
              </a:rPr>
              <a:t>Future research should examine how emerging adults’ relationships with technology impact their human relationships.</a:t>
            </a:r>
            <a:endParaRPr sz="3500"/>
          </a:p>
        </p:txBody>
      </p:sp>
      <p:sp>
        <p:nvSpPr>
          <p:cNvPr id="74" name="Google Shape;74;p1"/>
          <p:cNvSpPr txBox="1"/>
          <p:nvPr/>
        </p:nvSpPr>
        <p:spPr>
          <a:xfrm>
            <a:off x="15304200" y="16268700"/>
            <a:ext cx="13282800" cy="1526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500">
                <a:solidFill>
                  <a:schemeClr val="lt1"/>
                </a:solidFill>
                <a:latin typeface="Times New Roman"/>
                <a:ea typeface="Times New Roman"/>
                <a:cs typeface="Times New Roman"/>
                <a:sym typeface="Times New Roman"/>
              </a:rPr>
              <a:t>Thematic analysis was used to identify three superordinate themes from the data along with several subthemes.</a:t>
            </a:r>
            <a:endParaRPr sz="3500">
              <a:solidFill>
                <a:schemeClr val="lt1"/>
              </a:solidFill>
              <a:latin typeface="Times New Roman"/>
              <a:ea typeface="Times New Roman"/>
              <a:cs typeface="Times New Roman"/>
              <a:sym typeface="Times New Roman"/>
            </a:endParaRPr>
          </a:p>
          <a:p>
            <a:pPr indent="0" lvl="0" marL="0" rtl="0" algn="ctr">
              <a:spcBef>
                <a:spcPts val="0"/>
              </a:spcBef>
              <a:spcAft>
                <a:spcPts val="0"/>
              </a:spcAft>
              <a:buNone/>
            </a:pPr>
            <a:r>
              <a:t/>
            </a:r>
            <a:endParaRPr sz="3500">
              <a:solidFill>
                <a:schemeClr val="lt1"/>
              </a:solidFill>
              <a:latin typeface="Times New Roman"/>
              <a:ea typeface="Times New Roman"/>
              <a:cs typeface="Times New Roman"/>
              <a:sym typeface="Times New Roman"/>
            </a:endParaRPr>
          </a:p>
          <a:p>
            <a:pPr indent="-450850" lvl="0" marL="457200" rtl="0" algn="ctr">
              <a:spcBef>
                <a:spcPts val="0"/>
              </a:spcBef>
              <a:spcAft>
                <a:spcPts val="0"/>
              </a:spcAft>
              <a:buClr>
                <a:schemeClr val="lt1"/>
              </a:buClr>
              <a:buSzPts val="3500"/>
              <a:buFont typeface="Times New Roman"/>
              <a:buAutoNum type="arabicPeriod"/>
            </a:pPr>
            <a:r>
              <a:rPr b="1" lang="en" sz="3500">
                <a:solidFill>
                  <a:schemeClr val="lt1"/>
                </a:solidFill>
                <a:latin typeface="Times New Roman"/>
                <a:ea typeface="Times New Roman"/>
                <a:cs typeface="Times New Roman"/>
                <a:sym typeface="Times New Roman"/>
              </a:rPr>
              <a:t>AI Proliferation</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Fear of Technological Advances</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“I think there is a reason why the next step of AI is [in] a social capacity and is like a friend. It's a way of making this rapidly developing technology seem harmless or more friendly, when in reality, it's the opposite of that”</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Humanization</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“The woman gendered it as ‘she’ and I think, personally, for right now for AI chats and friends, conscious users can use ‘it’ effectively. Having that barrier [by] calling it an ‘it’, or like knowing its true purpose. But by humanizing it, I think that can be dangerous,"</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Need for Guardrails</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“But who would do those regulations? Would it be federal government? State government? What legislative [body] would be the people deciding what that chat bot gets to do and gets to say, who it gets to talk to, and things like that…we need to put guidelines on this”</a:t>
            </a:r>
            <a:endParaRPr sz="35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sz="3500">
              <a:solidFill>
                <a:schemeClr val="lt1"/>
              </a:solidFill>
              <a:latin typeface="Times New Roman"/>
              <a:ea typeface="Times New Roman"/>
              <a:cs typeface="Times New Roman"/>
              <a:sym typeface="Times New Roman"/>
            </a:endParaRPr>
          </a:p>
          <a:p>
            <a:pPr indent="-450850" lvl="0" marL="457200" rtl="0" algn="ctr">
              <a:spcBef>
                <a:spcPts val="0"/>
              </a:spcBef>
              <a:spcAft>
                <a:spcPts val="0"/>
              </a:spcAft>
              <a:buClr>
                <a:schemeClr val="lt1"/>
              </a:buClr>
              <a:buSzPts val="3500"/>
              <a:buFont typeface="Times New Roman"/>
              <a:buAutoNum type="arabicPeriod"/>
            </a:pPr>
            <a:r>
              <a:rPr b="1" lang="en" sz="3500">
                <a:solidFill>
                  <a:schemeClr val="lt1"/>
                </a:solidFill>
                <a:latin typeface="Times New Roman"/>
                <a:ea typeface="Times New Roman"/>
                <a:cs typeface="Times New Roman"/>
                <a:sym typeface="Times New Roman"/>
              </a:rPr>
              <a:t>Dangers of AI Social Companions</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Harm to Self and Others</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“I've seen a lot of incidents on the news, where people that have used these chat bot websites, they've harmed themselves. They've used it so much to the point where the bot coerces them to do these harmful acts.” </a:t>
            </a:r>
            <a:endParaRPr sz="3500">
              <a:solidFill>
                <a:schemeClr val="lt1"/>
              </a:solidFill>
              <a:latin typeface="Times New Roman"/>
              <a:ea typeface="Times New Roman"/>
              <a:cs typeface="Times New Roman"/>
              <a:sym typeface="Times New Roman"/>
            </a:endParaRPr>
          </a:p>
        </p:txBody>
      </p:sp>
      <p:sp>
        <p:nvSpPr>
          <p:cNvPr id="75" name="Google Shape;75;p1"/>
          <p:cNvSpPr txBox="1"/>
          <p:nvPr/>
        </p:nvSpPr>
        <p:spPr>
          <a:xfrm>
            <a:off x="29831775" y="4635475"/>
            <a:ext cx="13282800" cy="1426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b="1" sz="40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Skill Reduction</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“it takes away from emotional intelligence, being able to recognize body language…I think these chat bots, we obviously can't see them, we can only hear them, so that can definitely cause some damage”</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Risks to Morality</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Clr>
                <a:schemeClr val="dk1"/>
              </a:buClr>
              <a:buSzPts val="1100"/>
              <a:buFont typeface="Arial"/>
              <a:buNone/>
            </a:pPr>
            <a:r>
              <a:rPr lang="en" sz="3500">
                <a:solidFill>
                  <a:schemeClr val="lt1"/>
                </a:solidFill>
                <a:latin typeface="Times New Roman"/>
                <a:ea typeface="Times New Roman"/>
                <a:cs typeface="Times New Roman"/>
                <a:sym typeface="Times New Roman"/>
              </a:rPr>
              <a:t>“you lose the attachments of social norms. You don't understand, then maybe you'll learn lying is it is not wrong anymore”</a:t>
            </a:r>
            <a:endParaRPr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Dependency</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“Dependency [is]an issue. The less social you become, the more you depend on it. You just keep going down that hole where like, now you're dependent on this, and now you're not likely to talk to anybody, where if you become more social, you're less likely to use the chat box.”</a:t>
            </a:r>
            <a:endParaRPr b="1" sz="3500">
              <a:solidFill>
                <a:schemeClr val="lt1"/>
              </a:solidFill>
              <a:latin typeface="Times New Roman"/>
              <a:ea typeface="Times New Roman"/>
              <a:cs typeface="Times New Roman"/>
              <a:sym typeface="Times New Roman"/>
            </a:endParaRPr>
          </a:p>
          <a:p>
            <a:pPr indent="0" lvl="0" marL="0" rtl="0" algn="ctr">
              <a:spcBef>
                <a:spcPts val="0"/>
              </a:spcBef>
              <a:spcAft>
                <a:spcPts val="0"/>
              </a:spcAft>
              <a:buNone/>
            </a:pPr>
            <a:r>
              <a:t/>
            </a:r>
            <a:endParaRPr b="1" sz="3500">
              <a:solidFill>
                <a:schemeClr val="lt1"/>
              </a:solidFill>
              <a:latin typeface="Times New Roman"/>
              <a:ea typeface="Times New Roman"/>
              <a:cs typeface="Times New Roman"/>
              <a:sym typeface="Times New Roman"/>
            </a:endParaRPr>
          </a:p>
          <a:p>
            <a:pPr indent="0" lvl="0" marL="0" rtl="0" algn="ctr">
              <a:spcBef>
                <a:spcPts val="0"/>
              </a:spcBef>
              <a:spcAft>
                <a:spcPts val="0"/>
              </a:spcAft>
              <a:buNone/>
            </a:pPr>
            <a:r>
              <a:rPr b="1" lang="en" sz="3500">
                <a:solidFill>
                  <a:schemeClr val="lt1"/>
                </a:solidFill>
                <a:latin typeface="Times New Roman"/>
                <a:ea typeface="Times New Roman"/>
                <a:cs typeface="Times New Roman"/>
                <a:sym typeface="Times New Roman"/>
              </a:rPr>
              <a:t>3. Good Use Cases for AI</a:t>
            </a:r>
            <a:endParaRPr b="1"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Support for Mental Health</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“I've seen, people who are generally anxious [ai can] kind of help them to rationalize their thoughts, like this is how I'm feeling. Please tell me that this is either justifiable or not justifiable based on what's going on around me”</a:t>
            </a:r>
            <a:endParaRPr sz="3500">
              <a:solidFill>
                <a:schemeClr val="lt1"/>
              </a:solidFill>
              <a:latin typeface="Times New Roman"/>
              <a:ea typeface="Times New Roman"/>
              <a:cs typeface="Times New Roman"/>
              <a:sym typeface="Times New Roman"/>
            </a:endParaRPr>
          </a:p>
          <a:p>
            <a:pPr indent="-450850" lvl="0" marL="457200" rtl="0" algn="l">
              <a:spcBef>
                <a:spcPts val="0"/>
              </a:spcBef>
              <a:spcAft>
                <a:spcPts val="0"/>
              </a:spcAft>
              <a:buClr>
                <a:schemeClr val="lt1"/>
              </a:buClr>
              <a:buSzPts val="3500"/>
              <a:buFont typeface="Times New Roman"/>
              <a:buChar char="●"/>
            </a:pPr>
            <a:r>
              <a:rPr b="1" lang="en" sz="3500">
                <a:solidFill>
                  <a:schemeClr val="lt1"/>
                </a:solidFill>
                <a:latin typeface="Times New Roman"/>
                <a:ea typeface="Times New Roman"/>
                <a:cs typeface="Times New Roman"/>
                <a:sym typeface="Times New Roman"/>
              </a:rPr>
              <a:t>Alleviation of Loneliness</a:t>
            </a:r>
            <a:endParaRPr b="1" sz="3500">
              <a:solidFill>
                <a:schemeClr val="lt1"/>
              </a:solidFill>
              <a:latin typeface="Times New Roman"/>
              <a:ea typeface="Times New Roman"/>
              <a:cs typeface="Times New Roman"/>
              <a:sym typeface="Times New Roman"/>
            </a:endParaRPr>
          </a:p>
          <a:p>
            <a:pPr indent="0" lvl="0" marL="914400" rtl="0" algn="l">
              <a:spcBef>
                <a:spcPts val="0"/>
              </a:spcBef>
              <a:spcAft>
                <a:spcPts val="0"/>
              </a:spcAft>
              <a:buNone/>
            </a:pPr>
            <a:r>
              <a:rPr lang="en" sz="3500">
                <a:solidFill>
                  <a:schemeClr val="lt1"/>
                </a:solidFill>
                <a:latin typeface="Times New Roman"/>
                <a:ea typeface="Times New Roman"/>
                <a:cs typeface="Times New Roman"/>
                <a:sym typeface="Times New Roman"/>
              </a:rPr>
              <a:t>“I feel like it can be a friend to people that, like, really need it. It can help with loneliness and it can help with people who need that friend”</a:t>
            </a:r>
            <a:endParaRPr b="1" sz="3500">
              <a:solidFill>
                <a:schemeClr val="lt1"/>
              </a:solidFill>
              <a:latin typeface="Times New Roman"/>
              <a:ea typeface="Times New Roman"/>
              <a:cs typeface="Times New Roman"/>
              <a:sym typeface="Times New Roman"/>
            </a:endParaRPr>
          </a:p>
        </p:txBody>
      </p:sp>
      <p:sp>
        <p:nvSpPr>
          <p:cNvPr id="76" name="Google Shape;76;p1"/>
          <p:cNvSpPr txBox="1"/>
          <p:nvPr/>
        </p:nvSpPr>
        <p:spPr>
          <a:xfrm>
            <a:off x="15304200" y="5879850"/>
            <a:ext cx="13282800" cy="8121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1" i="0" lang="en" sz="3700" u="none" cap="none" strike="noStrike">
                <a:solidFill>
                  <a:srgbClr val="000000"/>
                </a:solidFill>
                <a:latin typeface="Times New Roman"/>
                <a:ea typeface="Times New Roman"/>
                <a:cs typeface="Times New Roman"/>
                <a:sym typeface="Times New Roman"/>
              </a:rPr>
              <a:t>P</a:t>
            </a:r>
            <a:r>
              <a:rPr b="1" i="0" lang="en" sz="3700" u="none" cap="none" strike="noStrike">
                <a:solidFill>
                  <a:srgbClr val="000000"/>
                </a:solidFill>
                <a:latin typeface="Times New Roman"/>
                <a:ea typeface="Times New Roman"/>
                <a:cs typeface="Times New Roman"/>
                <a:sym typeface="Times New Roman"/>
              </a:rPr>
              <a:t>articipants</a:t>
            </a:r>
            <a:endParaRPr b="0" i="0" sz="3700" u="none" cap="none" strike="noStrike">
              <a:solidFill>
                <a:srgbClr val="000000"/>
              </a:solidFill>
              <a:latin typeface="Times New Roman"/>
              <a:ea typeface="Times New Roman"/>
              <a:cs typeface="Times New Roman"/>
              <a:sym typeface="Times New Roman"/>
            </a:endParaRPr>
          </a:p>
          <a:p>
            <a:pPr indent="-438150" lvl="0" marL="457200" marR="0" rtl="0" algn="l">
              <a:lnSpc>
                <a:spcPct val="100000"/>
              </a:lnSpc>
              <a:spcBef>
                <a:spcPts val="0"/>
              </a:spcBef>
              <a:spcAft>
                <a:spcPts val="0"/>
              </a:spcAft>
              <a:buClr>
                <a:srgbClr val="000000"/>
              </a:buClr>
              <a:buSzPts val="3700"/>
              <a:buFont typeface="Times New Roman"/>
              <a:buChar char="-"/>
            </a:pPr>
            <a:r>
              <a:rPr b="0" i="0" lang="en" sz="3700" u="none" cap="none" strike="noStrike">
                <a:solidFill>
                  <a:srgbClr val="000000"/>
                </a:solidFill>
                <a:latin typeface="Times New Roman"/>
                <a:ea typeface="Times New Roman"/>
                <a:cs typeface="Times New Roman"/>
                <a:sym typeface="Times New Roman"/>
              </a:rPr>
              <a:t>1</a:t>
            </a:r>
            <a:r>
              <a:rPr lang="en" sz="3700">
                <a:latin typeface="Times New Roman"/>
                <a:ea typeface="Times New Roman"/>
                <a:cs typeface="Times New Roman"/>
                <a:sym typeface="Times New Roman"/>
              </a:rPr>
              <a:t>6 undergraduate students</a:t>
            </a:r>
            <a:r>
              <a:rPr b="0" i="0" lang="en" sz="3700" u="none" cap="none" strike="noStrike">
                <a:solidFill>
                  <a:srgbClr val="000000"/>
                </a:solidFill>
                <a:latin typeface="Times New Roman"/>
                <a:ea typeface="Times New Roman"/>
                <a:cs typeface="Times New Roman"/>
                <a:sym typeface="Times New Roman"/>
              </a:rPr>
              <a:t>, ages </a:t>
            </a:r>
            <a:r>
              <a:rPr lang="en" sz="3700">
                <a:latin typeface="Times New Roman"/>
                <a:ea typeface="Times New Roman"/>
                <a:cs typeface="Times New Roman"/>
                <a:sym typeface="Times New Roman"/>
              </a:rPr>
              <a:t>19</a:t>
            </a:r>
            <a:r>
              <a:rPr b="0" i="0" lang="en" sz="3700" u="none" cap="none" strike="noStrike">
                <a:solidFill>
                  <a:srgbClr val="000000"/>
                </a:solidFill>
                <a:latin typeface="Times New Roman"/>
                <a:ea typeface="Times New Roman"/>
                <a:cs typeface="Times New Roman"/>
                <a:sym typeface="Times New Roman"/>
              </a:rPr>
              <a:t>-</a:t>
            </a:r>
            <a:r>
              <a:rPr lang="en" sz="3700">
                <a:latin typeface="Times New Roman"/>
                <a:ea typeface="Times New Roman"/>
                <a:cs typeface="Times New Roman"/>
                <a:sym typeface="Times New Roman"/>
              </a:rPr>
              <a:t>22</a:t>
            </a:r>
            <a:r>
              <a:rPr b="0" i="0" lang="en" sz="3700" u="none" cap="none" strike="noStrike">
                <a:solidFill>
                  <a:srgbClr val="000000"/>
                </a:solidFill>
                <a:latin typeface="Times New Roman"/>
                <a:ea typeface="Times New Roman"/>
                <a:cs typeface="Times New Roman"/>
                <a:sym typeface="Times New Roman"/>
              </a:rPr>
              <a:t> (</a:t>
            </a:r>
            <a:r>
              <a:rPr b="0" i="1" lang="en" sz="3700" u="none" cap="none" strike="noStrike">
                <a:solidFill>
                  <a:srgbClr val="000000"/>
                </a:solidFill>
                <a:latin typeface="Times New Roman"/>
                <a:ea typeface="Times New Roman"/>
                <a:cs typeface="Times New Roman"/>
                <a:sym typeface="Times New Roman"/>
              </a:rPr>
              <a:t>M</a:t>
            </a:r>
            <a:r>
              <a:rPr b="0" i="0" lang="en" sz="3700" u="none" cap="none" strike="noStrike">
                <a:solidFill>
                  <a:srgbClr val="000000"/>
                </a:solidFill>
                <a:latin typeface="Times New Roman"/>
                <a:ea typeface="Times New Roman"/>
                <a:cs typeface="Times New Roman"/>
                <a:sym typeface="Times New Roman"/>
              </a:rPr>
              <a:t> age = </a:t>
            </a:r>
            <a:r>
              <a:rPr lang="en" sz="3700">
                <a:latin typeface="Times New Roman"/>
                <a:ea typeface="Times New Roman"/>
                <a:cs typeface="Times New Roman"/>
                <a:sym typeface="Times New Roman"/>
              </a:rPr>
              <a:t>20.6, 70% female</a:t>
            </a:r>
            <a:r>
              <a:rPr b="0" i="0" lang="en" sz="3700" u="none" cap="none" strike="noStrike">
                <a:solidFill>
                  <a:srgbClr val="000000"/>
                </a:solidFill>
                <a:latin typeface="Times New Roman"/>
                <a:ea typeface="Times New Roman"/>
                <a:cs typeface="Times New Roman"/>
                <a:sym typeface="Times New Roman"/>
              </a:rPr>
              <a:t>)</a:t>
            </a:r>
            <a:endParaRPr b="0" i="0" sz="3700" u="none" cap="none" strike="noStrike">
              <a:solidFill>
                <a:srgbClr val="000000"/>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None/>
            </a:pPr>
            <a:r>
              <a:t/>
            </a:r>
            <a:endParaRPr sz="2800">
              <a:latin typeface="Times New Roman"/>
              <a:ea typeface="Times New Roman"/>
              <a:cs typeface="Times New Roman"/>
              <a:sym typeface="Times New Roman"/>
            </a:endParaRPr>
          </a:p>
          <a:p>
            <a:pPr indent="0" lvl="0" marL="457200" marR="0" rtl="0" algn="l">
              <a:lnSpc>
                <a:spcPct val="100000"/>
              </a:lnSpc>
              <a:spcBef>
                <a:spcPts val="0"/>
              </a:spcBef>
              <a:spcAft>
                <a:spcPts val="0"/>
              </a:spcAft>
              <a:buNone/>
            </a:pPr>
            <a:r>
              <a:t/>
            </a:r>
            <a:endParaRPr sz="2800">
              <a:latin typeface="Times New Roman"/>
              <a:ea typeface="Times New Roman"/>
              <a:cs typeface="Times New Roman"/>
              <a:sym typeface="Times New Roman"/>
            </a:endParaRPr>
          </a:p>
          <a:p>
            <a:pPr indent="0" lvl="0" marL="457200" rtl="0" algn="l">
              <a:spcBef>
                <a:spcPts val="0"/>
              </a:spcBef>
              <a:spcAft>
                <a:spcPts val="0"/>
              </a:spcAft>
              <a:buNone/>
            </a:pPr>
            <a:r>
              <a:t/>
            </a:r>
            <a:endParaRPr sz="2800">
              <a:latin typeface="Times New Roman"/>
              <a:ea typeface="Times New Roman"/>
              <a:cs typeface="Times New Roman"/>
              <a:sym typeface="Times New Roman"/>
            </a:endParaRPr>
          </a:p>
          <a:p>
            <a:pPr indent="0" lvl="0" marL="457200" rtl="0" algn="l">
              <a:spcBef>
                <a:spcPts val="0"/>
              </a:spcBef>
              <a:spcAft>
                <a:spcPts val="0"/>
              </a:spcAft>
              <a:buNone/>
            </a:pPr>
            <a:r>
              <a:t/>
            </a:r>
            <a:endParaRPr sz="2800">
              <a:latin typeface="Times New Roman"/>
              <a:ea typeface="Times New Roman"/>
              <a:cs typeface="Times New Roman"/>
              <a:sym typeface="Times New Roman"/>
            </a:endParaRPr>
          </a:p>
          <a:p>
            <a:pPr indent="0" lvl="0" marL="457200" rtl="0" algn="l">
              <a:spcBef>
                <a:spcPts val="0"/>
              </a:spcBef>
              <a:spcAft>
                <a:spcPts val="0"/>
              </a:spcAft>
              <a:buNone/>
            </a:pPr>
            <a:r>
              <a:t/>
            </a:r>
            <a:endParaRPr sz="28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t/>
            </a:r>
            <a:endParaRPr b="1" sz="28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t/>
            </a:r>
            <a:endParaRPr b="1" sz="28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t/>
            </a:r>
            <a:endParaRPr b="1" sz="37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t/>
            </a:r>
            <a:endParaRPr b="1" sz="3700">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000"/>
              <a:buFont typeface="Arial"/>
              <a:buNone/>
            </a:pPr>
            <a:r>
              <a:rPr b="1" i="0" lang="en" sz="3700" u="none" cap="none" strike="noStrike">
                <a:solidFill>
                  <a:srgbClr val="000000"/>
                </a:solidFill>
                <a:latin typeface="Times New Roman"/>
                <a:ea typeface="Times New Roman"/>
                <a:cs typeface="Times New Roman"/>
                <a:sym typeface="Times New Roman"/>
              </a:rPr>
              <a:t>Procedure</a:t>
            </a:r>
            <a:endParaRPr b="0" i="0" sz="3700" u="none" cap="none" strike="noStrike">
              <a:solidFill>
                <a:srgbClr val="000000"/>
              </a:solidFill>
              <a:latin typeface="Times New Roman"/>
              <a:ea typeface="Times New Roman"/>
              <a:cs typeface="Times New Roman"/>
              <a:sym typeface="Times New Roman"/>
            </a:endParaRPr>
          </a:p>
          <a:p>
            <a:pPr indent="-463550" lvl="0" marL="457200" rtl="0" algn="l">
              <a:spcBef>
                <a:spcPts val="0"/>
              </a:spcBef>
              <a:spcAft>
                <a:spcPts val="0"/>
              </a:spcAft>
              <a:buClr>
                <a:schemeClr val="dk1"/>
              </a:buClr>
              <a:buSzPts val="3700"/>
              <a:buFont typeface="Times New Roman"/>
              <a:buChar char="-"/>
            </a:pPr>
            <a:r>
              <a:rPr lang="en" sz="3700">
                <a:solidFill>
                  <a:schemeClr val="dk1"/>
                </a:solidFill>
                <a:latin typeface="Times New Roman"/>
                <a:ea typeface="Times New Roman"/>
                <a:cs typeface="Times New Roman"/>
                <a:sym typeface="Times New Roman"/>
              </a:rPr>
              <a:t>Participants watched a video advertisement for the FriendAI social companion and were then asked to share their thoughts about the device and the use of ASCs in two focus groups.</a:t>
            </a:r>
            <a:endParaRPr sz="3700">
              <a:latin typeface="Times New Roman"/>
              <a:ea typeface="Times New Roman"/>
              <a:cs typeface="Times New Roman"/>
              <a:sym typeface="Times New Roman"/>
            </a:endParaRPr>
          </a:p>
          <a:p>
            <a:pPr indent="0" lvl="0" marL="457200" marR="0" rtl="0" algn="l">
              <a:lnSpc>
                <a:spcPct val="100000"/>
              </a:lnSpc>
              <a:spcBef>
                <a:spcPts val="0"/>
              </a:spcBef>
              <a:spcAft>
                <a:spcPts val="0"/>
              </a:spcAft>
              <a:buNone/>
            </a:pPr>
            <a:r>
              <a:t/>
            </a:r>
            <a:endParaRPr b="0" i="0" sz="3700" u="none" cap="none" strike="noStrike">
              <a:solidFill>
                <a:srgbClr val="000000"/>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Times"/>
              <a:ea typeface="Times"/>
              <a:cs typeface="Times"/>
              <a:sym typeface="Times"/>
            </a:endParaRPr>
          </a:p>
          <a:p>
            <a:pPr indent="0" lvl="0" marL="0" marR="0" rtl="0" algn="l">
              <a:lnSpc>
                <a:spcPct val="100000"/>
              </a:lnSpc>
              <a:spcBef>
                <a:spcPts val="0"/>
              </a:spcBef>
              <a:spcAft>
                <a:spcPts val="0"/>
              </a:spcAft>
              <a:buNone/>
            </a:pPr>
            <a:r>
              <a:t/>
            </a:r>
            <a:endParaRPr sz="3100">
              <a:latin typeface="Times New Roman"/>
              <a:ea typeface="Times New Roman"/>
              <a:cs typeface="Times New Roman"/>
              <a:sym typeface="Times New Roman"/>
            </a:endParaRPr>
          </a:p>
        </p:txBody>
      </p:sp>
      <p:sp>
        <p:nvSpPr>
          <p:cNvPr id="77" name="Google Shape;77;p1"/>
          <p:cNvSpPr txBox="1"/>
          <p:nvPr/>
        </p:nvSpPr>
        <p:spPr>
          <a:xfrm>
            <a:off x="726375" y="20306775"/>
            <a:ext cx="13700400" cy="99234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0"/>
              </a:spcBef>
              <a:spcAft>
                <a:spcPts val="0"/>
              </a:spcAft>
              <a:buClr>
                <a:schemeClr val="dk1"/>
              </a:buClr>
              <a:buSzPts val="1400"/>
              <a:buChar char="●"/>
            </a:pPr>
            <a:r>
              <a:rPr lang="en" sz="3700">
                <a:solidFill>
                  <a:schemeClr val="dk1"/>
                </a:solidFill>
                <a:latin typeface="Times"/>
                <a:ea typeface="Times"/>
                <a:cs typeface="Times"/>
                <a:sym typeface="Times"/>
              </a:rPr>
              <a:t>Increasingly, </a:t>
            </a:r>
            <a:r>
              <a:rPr lang="en" sz="3600">
                <a:solidFill>
                  <a:schemeClr val="dk1"/>
                </a:solidFill>
                <a:latin typeface="Times New Roman"/>
                <a:ea typeface="Times New Roman"/>
                <a:cs typeface="Times New Roman"/>
                <a:sym typeface="Times New Roman"/>
              </a:rPr>
              <a:t>a</a:t>
            </a:r>
            <a:r>
              <a:rPr lang="en" sz="3600">
                <a:solidFill>
                  <a:schemeClr val="dk1"/>
                </a:solidFill>
                <a:latin typeface="Times New Roman"/>
                <a:ea typeface="Times New Roman"/>
                <a:cs typeface="Times New Roman"/>
                <a:sym typeface="Times New Roman"/>
              </a:rPr>
              <a:t>rtificial intelligence (</a:t>
            </a:r>
            <a:r>
              <a:rPr lang="en" sz="3700">
                <a:solidFill>
                  <a:schemeClr val="dk1"/>
                </a:solidFill>
                <a:latin typeface="Times"/>
                <a:ea typeface="Times"/>
                <a:cs typeface="Times"/>
                <a:sym typeface="Times"/>
              </a:rPr>
              <a:t>AI) is becoming a part of our lives (Pugh, 2024). It is estimated that there are more than a billion  ai users globally, with chat gpt reporting 400 million users per month (Datareportal, 2025).</a:t>
            </a:r>
            <a:endParaRPr sz="3700">
              <a:solidFill>
                <a:schemeClr val="dk1"/>
              </a:solidFill>
              <a:latin typeface="Times"/>
              <a:ea typeface="Times"/>
              <a:cs typeface="Times"/>
              <a:sym typeface="Times"/>
            </a:endParaRPr>
          </a:p>
          <a:p>
            <a:pPr indent="-317500" lvl="0" marL="457200" rtl="0" algn="l">
              <a:lnSpc>
                <a:spcPct val="115000"/>
              </a:lnSpc>
              <a:spcBef>
                <a:spcPts val="0"/>
              </a:spcBef>
              <a:spcAft>
                <a:spcPts val="0"/>
              </a:spcAft>
              <a:buClr>
                <a:schemeClr val="dk1"/>
              </a:buClr>
              <a:buSzPts val="1400"/>
              <a:buChar char="●"/>
            </a:pPr>
            <a:r>
              <a:rPr lang="en" sz="3700">
                <a:solidFill>
                  <a:schemeClr val="dk1"/>
                </a:solidFill>
                <a:latin typeface="Times New Roman"/>
                <a:ea typeface="Times New Roman"/>
                <a:cs typeface="Times New Roman"/>
                <a:sym typeface="Times New Roman"/>
              </a:rPr>
              <a:t>AI use has expanded beyond productivity, with the development of AI </a:t>
            </a:r>
            <a:r>
              <a:rPr lang="en" sz="3700">
                <a:solidFill>
                  <a:schemeClr val="dk1"/>
                </a:solidFill>
                <a:latin typeface="Times New Roman"/>
                <a:ea typeface="Times New Roman"/>
                <a:cs typeface="Times New Roman"/>
                <a:sym typeface="Times New Roman"/>
              </a:rPr>
              <a:t>social companions (ASCs) designed to be used for companionship and </a:t>
            </a:r>
            <a:r>
              <a:rPr lang="en" sz="3700">
                <a:solidFill>
                  <a:schemeClr val="dk1"/>
                </a:solidFill>
                <a:latin typeface="Times New Roman"/>
                <a:ea typeface="Times New Roman"/>
                <a:cs typeface="Times New Roman"/>
                <a:sym typeface="Times New Roman"/>
              </a:rPr>
              <a:t>social support ((Jones &amp; Schonewille, 2025).  </a:t>
            </a:r>
            <a:endParaRPr sz="3700">
              <a:solidFill>
                <a:schemeClr val="dk1"/>
              </a:solidFill>
              <a:latin typeface="Times New Roman"/>
              <a:ea typeface="Times New Roman"/>
              <a:cs typeface="Times New Roman"/>
              <a:sym typeface="Times New Roman"/>
            </a:endParaRPr>
          </a:p>
          <a:p>
            <a:pPr indent="-317500" lvl="0" marL="457200" rtl="0" algn="l">
              <a:lnSpc>
                <a:spcPct val="115000"/>
              </a:lnSpc>
              <a:spcBef>
                <a:spcPts val="0"/>
              </a:spcBef>
              <a:spcAft>
                <a:spcPts val="0"/>
              </a:spcAft>
              <a:buClr>
                <a:schemeClr val="dk1"/>
              </a:buClr>
              <a:buSzPts val="1400"/>
              <a:buChar char="●"/>
            </a:pPr>
            <a:r>
              <a:rPr lang="en" sz="3700">
                <a:solidFill>
                  <a:srgbClr val="1F1F1F"/>
                </a:solidFill>
                <a:latin typeface="Times New Roman"/>
                <a:ea typeface="Times New Roman"/>
                <a:cs typeface="Times New Roman"/>
                <a:sym typeface="Times New Roman"/>
              </a:rPr>
              <a:t>The media has reported on people’s </a:t>
            </a:r>
            <a:r>
              <a:rPr lang="en" sz="3700">
                <a:solidFill>
                  <a:srgbClr val="1F1F1F"/>
                </a:solidFill>
                <a:latin typeface="Times New Roman"/>
                <a:ea typeface="Times New Roman"/>
                <a:cs typeface="Times New Roman"/>
                <a:sym typeface="Times New Roman"/>
              </a:rPr>
              <a:t>increased</a:t>
            </a:r>
            <a:r>
              <a:rPr lang="en" sz="3700">
                <a:solidFill>
                  <a:srgbClr val="1F1F1F"/>
                </a:solidFill>
                <a:latin typeface="Times New Roman"/>
                <a:ea typeface="Times New Roman"/>
                <a:cs typeface="Times New Roman"/>
                <a:sym typeface="Times New Roman"/>
              </a:rPr>
              <a:t> </a:t>
            </a:r>
            <a:r>
              <a:rPr lang="en" sz="3700">
                <a:solidFill>
                  <a:srgbClr val="1F1F1F"/>
                </a:solidFill>
                <a:latin typeface="Times New Roman"/>
                <a:ea typeface="Times New Roman"/>
                <a:cs typeface="Times New Roman"/>
                <a:sym typeface="Times New Roman"/>
              </a:rPr>
              <a:t>reliance</a:t>
            </a:r>
            <a:r>
              <a:rPr lang="en" sz="3700">
                <a:solidFill>
                  <a:srgbClr val="1F1F1F"/>
                </a:solidFill>
                <a:latin typeface="Times New Roman"/>
                <a:ea typeface="Times New Roman"/>
                <a:cs typeface="Times New Roman"/>
                <a:sym typeface="Times New Roman"/>
              </a:rPr>
              <a:t> on AISC for social support, and has reported on individuals who have replaced human relationships with AI relationships (Liu et al., 2026)</a:t>
            </a:r>
            <a:endParaRPr sz="3700">
              <a:solidFill>
                <a:srgbClr val="1F1F1F"/>
              </a:solidFill>
              <a:latin typeface="Times New Roman"/>
              <a:ea typeface="Times New Roman"/>
              <a:cs typeface="Times New Roman"/>
              <a:sym typeface="Times New Roman"/>
            </a:endParaRPr>
          </a:p>
          <a:p>
            <a:pPr indent="-317500" lvl="0" marL="457200" rtl="0" algn="l">
              <a:lnSpc>
                <a:spcPct val="115000"/>
              </a:lnSpc>
              <a:spcBef>
                <a:spcPts val="0"/>
              </a:spcBef>
              <a:spcAft>
                <a:spcPts val="0"/>
              </a:spcAft>
              <a:buClr>
                <a:schemeClr val="dk1"/>
              </a:buClr>
              <a:buSzPts val="1400"/>
              <a:buChar char="●"/>
            </a:pPr>
            <a:r>
              <a:rPr lang="en" sz="3700">
                <a:solidFill>
                  <a:srgbClr val="1F1F1F"/>
                </a:solidFill>
                <a:latin typeface="Times New Roman"/>
                <a:ea typeface="Times New Roman"/>
                <a:cs typeface="Times New Roman"/>
                <a:sym typeface="Times New Roman"/>
              </a:rPr>
              <a:t>Emerging adults tend to be early adopters of new technologies (.and are </a:t>
            </a:r>
            <a:r>
              <a:rPr lang="en" sz="3700">
                <a:solidFill>
                  <a:schemeClr val="dk1"/>
                </a:solidFill>
                <a:latin typeface="Times"/>
                <a:ea typeface="Times"/>
                <a:cs typeface="Times"/>
                <a:sym typeface="Times"/>
              </a:rPr>
              <a:t>in a developmental period where social relationships shape identity and influence wellbeing (xx) </a:t>
            </a:r>
            <a:endParaRPr sz="3700">
              <a:solidFill>
                <a:schemeClr val="dk1"/>
              </a:solidFill>
              <a:latin typeface="Times"/>
              <a:ea typeface="Times"/>
              <a:cs typeface="Times"/>
              <a:sym typeface="Times"/>
            </a:endParaRPr>
          </a:p>
          <a:p>
            <a:pPr indent="-317500" lvl="0" marL="457200" rtl="0" algn="l">
              <a:lnSpc>
                <a:spcPct val="115000"/>
              </a:lnSpc>
              <a:spcBef>
                <a:spcPts val="0"/>
              </a:spcBef>
              <a:spcAft>
                <a:spcPts val="0"/>
              </a:spcAft>
              <a:buClr>
                <a:schemeClr val="dk1"/>
              </a:buClr>
              <a:buSzPts val="1400"/>
              <a:buChar char="●"/>
            </a:pPr>
            <a:r>
              <a:rPr lang="en" sz="3700">
                <a:solidFill>
                  <a:schemeClr val="dk1"/>
                </a:solidFill>
                <a:latin typeface="Times"/>
                <a:ea typeface="Times"/>
                <a:cs typeface="Times"/>
                <a:sym typeface="Times"/>
              </a:rPr>
              <a:t>As such, in the present study we investigated how emerging adults think about ai social companions. </a:t>
            </a:r>
            <a:endParaRPr sz="12200">
              <a:solidFill>
                <a:schemeClr val="dk2"/>
              </a:solidFill>
              <a:latin typeface="Times"/>
              <a:ea typeface="Times"/>
              <a:cs typeface="Times"/>
              <a:sym typeface="Times"/>
            </a:endParaRPr>
          </a:p>
        </p:txBody>
      </p:sp>
      <p:pic>
        <p:nvPicPr>
          <p:cNvPr id="78" name="Google Shape;78;p1"/>
          <p:cNvPicPr preferRelativeResize="0"/>
          <p:nvPr/>
        </p:nvPicPr>
        <p:blipFill rotWithShape="1">
          <a:blip r:embed="rId5">
            <a:alphaModFix/>
          </a:blip>
          <a:srcRect b="0" l="0" r="0" t="0"/>
          <a:stretch/>
        </p:blipFill>
        <p:spPr>
          <a:xfrm>
            <a:off x="15239174" y="7355250"/>
            <a:ext cx="6706500" cy="3895800"/>
          </a:xfrm>
          <a:prstGeom prst="rect">
            <a:avLst/>
          </a:prstGeom>
          <a:noFill/>
          <a:ln>
            <a:noFill/>
          </a:ln>
        </p:spPr>
      </p:pic>
      <p:pic>
        <p:nvPicPr>
          <p:cNvPr id="79" name="Google Shape;79;p1"/>
          <p:cNvPicPr preferRelativeResize="0"/>
          <p:nvPr/>
        </p:nvPicPr>
        <p:blipFill rotWithShape="1">
          <a:blip r:embed="rId6">
            <a:alphaModFix/>
          </a:blip>
          <a:srcRect b="0" l="0" r="0" t="0"/>
          <a:stretch/>
        </p:blipFill>
        <p:spPr>
          <a:xfrm>
            <a:off x="21945592" y="7264350"/>
            <a:ext cx="6412800" cy="4639500"/>
          </a:xfrm>
          <a:prstGeom prst="rect">
            <a:avLst/>
          </a:prstGeom>
          <a:noFill/>
          <a:ln>
            <a:noFill/>
          </a:ln>
        </p:spPr>
      </p:pic>
      <p:pic>
        <p:nvPicPr>
          <p:cNvPr id="80" name="Google Shape;80;p1"/>
          <p:cNvPicPr preferRelativeResize="0"/>
          <p:nvPr/>
        </p:nvPicPr>
        <p:blipFill>
          <a:blip r:embed="rId7">
            <a:alphaModFix/>
          </a:blip>
          <a:stretch>
            <a:fillRect/>
          </a:stretch>
        </p:blipFill>
        <p:spPr>
          <a:xfrm>
            <a:off x="30389613" y="26720875"/>
            <a:ext cx="3838575" cy="3895725"/>
          </a:xfrm>
          <a:prstGeom prst="rect">
            <a:avLst/>
          </a:prstGeom>
          <a:noFill/>
          <a:ln cap="flat" cmpd="sng" w="76200">
            <a:solidFill>
              <a:srgbClr val="134F5C"/>
            </a:solidFill>
            <a:prstDash val="solid"/>
            <a:round/>
            <a:headEnd len="sm" w="sm" type="none"/>
            <a:tailEnd len="sm" w="sm" type="none"/>
          </a:ln>
        </p:spPr>
      </p:pic>
      <p:pic>
        <p:nvPicPr>
          <p:cNvPr id="81" name="Google Shape;81;p1"/>
          <p:cNvPicPr preferRelativeResize="0"/>
          <p:nvPr/>
        </p:nvPicPr>
        <p:blipFill rotWithShape="1">
          <a:blip r:embed="rId8">
            <a:alphaModFix/>
          </a:blip>
          <a:srcRect b="0" l="0" r="0" t="0"/>
          <a:stretch/>
        </p:blipFill>
        <p:spPr>
          <a:xfrm>
            <a:off x="36030828" y="26941544"/>
            <a:ext cx="6283800" cy="3518928"/>
          </a:xfrm>
          <a:prstGeom prst="rect">
            <a:avLst/>
          </a:prstGeom>
          <a:noFill/>
          <a:ln>
            <a:noFill/>
          </a:ln>
        </p:spPr>
      </p:pic>
      <p:sp>
        <p:nvSpPr>
          <p:cNvPr id="82" name="Google Shape;82;p1"/>
          <p:cNvSpPr txBox="1"/>
          <p:nvPr/>
        </p:nvSpPr>
        <p:spPr>
          <a:xfrm>
            <a:off x="409275" y="31146750"/>
            <a:ext cx="14017500" cy="1269900"/>
          </a:xfrm>
          <a:prstGeom prst="rect">
            <a:avLst/>
          </a:prstGeom>
          <a:noFill/>
          <a:ln cap="flat" cmpd="sng" w="76200">
            <a:solidFill>
              <a:srgbClr val="134F5C"/>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300"/>
              <a:buFont typeface="Arial"/>
              <a:buNone/>
            </a:pPr>
            <a:r>
              <a:rPr lang="en" sz="3300">
                <a:solidFill>
                  <a:schemeClr val="dk1"/>
                </a:solidFill>
                <a:latin typeface="Times New Roman"/>
                <a:ea typeface="Times New Roman"/>
                <a:cs typeface="Times New Roman"/>
                <a:sym typeface="Times New Roman"/>
              </a:rPr>
              <a:t>For a copy of this poster please scan: </a:t>
            </a:r>
            <a:endParaRPr b="0" i="0" sz="3300" u="none" cap="none" strike="noStrike">
              <a:solidFill>
                <a:schemeClr val="dk2"/>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